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" name="chimes.wav"/>
          </p:stSnd>
        </p:sndAc>
      </p:transition>
    </mc:Choice>
    <mc:Fallback>
      <p:transition spd="slow" advClick="0" advTm="10000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828BEF5-0B4A-4158-B8CB-AF7D9DA40BB9}" type="datetimeFigureOut">
              <a:rPr lang="es-CO" smtClean="0"/>
              <a:t>24/10/2013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C130CCC-0240-4196-ADB4-63DC0DDDAD04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13" name="chimes.wav"/>
          </p:stSnd>
        </p:sndAc>
      </p:transition>
    </mc:Choice>
    <mc:Fallback>
      <p:transition spd="slow" advClick="0" advTm="10000">
        <p:fade/>
        <p:sndAc>
          <p:stSnd>
            <p:snd r:embed="rId13" name="chimes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s-CO" dirty="0" smtClean="0">
                <a:latin typeface="Baskerville Old Face" panose="02020602080505020303" pitchFamily="18" charset="0"/>
              </a:rPr>
              <a:t>CAPITALISMO</a:t>
            </a:r>
            <a:endParaRPr lang="es-CO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>
        <p14:doors dir="vert"/>
        <p:sndAc>
          <p:stSnd>
            <p:snd r:embed="rId2" name="chimes.wav"/>
          </p:stSnd>
        </p:sndAc>
      </p:transition>
    </mc:Choice>
    <mc:Fallback>
      <p:transition spd="slow" advClick="0" advTm="4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08920"/>
            <a:ext cx="4648072" cy="3522206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935088"/>
          </a:xfrm>
        </p:spPr>
        <p:txBody>
          <a:bodyPr>
            <a:noAutofit/>
          </a:bodyPr>
          <a:lstStyle/>
          <a:p>
            <a:pPr algn="l"/>
            <a:r>
              <a:rPr lang="es-CO" sz="2400" dirty="0" smtClean="0">
                <a:latin typeface="Baskerville Old Face" panose="02020602080505020303" pitchFamily="18" charset="0"/>
              </a:rPr>
              <a:t>                               </a:t>
            </a:r>
            <a:r>
              <a:rPr lang="es-CO" dirty="0" smtClean="0">
                <a:latin typeface="Baskerville Old Face" panose="02020602080505020303" pitchFamily="18" charset="0"/>
              </a:rPr>
              <a:t>CONCEPTO</a:t>
            </a:r>
            <a:r>
              <a:rPr lang="es-CO" sz="2400" dirty="0" smtClean="0">
                <a:latin typeface="Baskerville Old Face" panose="02020602080505020303" pitchFamily="18" charset="0"/>
              </a:rPr>
              <a:t/>
            </a:r>
            <a:br>
              <a:rPr lang="es-CO" sz="2400" dirty="0" smtClean="0">
                <a:latin typeface="Baskerville Old Face" panose="02020602080505020303" pitchFamily="18" charset="0"/>
              </a:rPr>
            </a:br>
            <a:r>
              <a:rPr lang="es-CO" sz="2400" dirty="0" smtClean="0">
                <a:latin typeface="Baskerville Old Face" panose="02020602080505020303" pitchFamily="18" charset="0"/>
              </a:rPr>
              <a:t>El </a:t>
            </a:r>
            <a:r>
              <a:rPr lang="es-CO" sz="2400" dirty="0">
                <a:latin typeface="Baskerville Old Face" panose="02020602080505020303" pitchFamily="18" charset="0"/>
              </a:rPr>
              <a:t>capitalismo es un sistema político, social y económico en el que grandes empresas y unas pocas personas acaudaladas controlan la propiedad, incluyendo los activos capitales (terrenos, fábricas, dinero, acciones de la bolsa, bonos)</a:t>
            </a:r>
            <a:br>
              <a:rPr lang="es-CO" sz="2400" dirty="0">
                <a:latin typeface="Baskerville Old Face" panose="02020602080505020303" pitchFamily="18" charset="0"/>
              </a:rPr>
            </a:br>
            <a:endParaRPr lang="es-CO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5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2" name="chimes.wav"/>
          </p:stSnd>
        </p:sndAc>
      </p:transition>
    </mc:Choice>
    <mc:Fallback>
      <p:transition spd="slow" advClick="0" advTm="1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6035675" cy="4525962"/>
          </a:xfrm>
        </p:spPr>
      </p:pic>
    </p:spTree>
    <p:extLst>
      <p:ext uri="{BB962C8B-B14F-4D97-AF65-F5344CB8AC3E}">
        <p14:creationId xmlns:p14="http://schemas.microsoft.com/office/powerpoint/2010/main" val="192229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2" name="chimes.wav"/>
          </p:stSnd>
        </p:sndAc>
      </p:transition>
    </mc:Choice>
    <mc:Fallback>
      <p:transition spd="slow" advClick="0" advTm="1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464496"/>
          </a:xfrm>
        </p:spPr>
        <p:txBody>
          <a:bodyPr>
            <a:noAutofit/>
          </a:bodyPr>
          <a:lstStyle/>
          <a:p>
            <a:pPr algn="l"/>
            <a:r>
              <a:rPr lang="es-CO" sz="2400" dirty="0" smtClean="0">
                <a:latin typeface="Baskerville Old Face" panose="02020602080505020303" pitchFamily="18" charset="0"/>
              </a:rPr>
              <a:t>El capitalismo, o mas concretamente los sistemas económicos capitalistas, se caracterizan por la presencia de unos ciertos elementos de tipo socioeconómico:</a:t>
            </a:r>
            <a:br>
              <a:rPr lang="es-CO" sz="2400" dirty="0" smtClean="0">
                <a:latin typeface="Baskerville Old Face" panose="02020602080505020303" pitchFamily="18" charset="0"/>
              </a:rPr>
            </a:br>
            <a:r>
              <a:rPr lang="es-CO" sz="2400" dirty="0" smtClean="0">
                <a:latin typeface="Baskerville Old Face" panose="02020602080505020303" pitchFamily="18" charset="0"/>
              </a:rPr>
              <a:t>- El tipo de propiedad de los medios de producción y el tipo de acceso a los factores de producción</a:t>
            </a:r>
            <a:br>
              <a:rPr lang="es-CO" sz="2400" dirty="0" smtClean="0">
                <a:latin typeface="Baskerville Old Face" panose="02020602080505020303" pitchFamily="18" charset="0"/>
              </a:rPr>
            </a:br>
            <a:r>
              <a:rPr lang="es-CO" sz="2400" dirty="0" smtClean="0">
                <a:latin typeface="Baskerville Old Face" panose="02020602080505020303" pitchFamily="18" charset="0"/>
              </a:rPr>
              <a:t>- La presencia de dinero, capital y acumulación capitalista.</a:t>
            </a:r>
            <a:br>
              <a:rPr lang="es-CO" sz="2400" dirty="0" smtClean="0">
                <a:latin typeface="Baskerville Old Face" panose="02020602080505020303" pitchFamily="18" charset="0"/>
              </a:rPr>
            </a:br>
            <a:r>
              <a:rPr lang="es-CO" sz="2400" dirty="0" smtClean="0">
                <a:latin typeface="Baskerville Old Face" panose="02020602080505020303" pitchFamily="18" charset="0"/>
              </a:rPr>
              <a:t>- La presencia de mercados capital y mercados financieros así como el papel asignado a los mismos.</a:t>
            </a:r>
            <a:br>
              <a:rPr lang="es-CO" sz="2400" dirty="0" smtClean="0">
                <a:latin typeface="Baskerville Old Face" panose="02020602080505020303" pitchFamily="18" charset="0"/>
              </a:rPr>
            </a:br>
            <a:r>
              <a:rPr lang="es-CO" sz="2400" dirty="0" smtClean="0">
                <a:latin typeface="Baskerville Old Face" panose="02020602080505020303" pitchFamily="18" charset="0"/>
              </a:rPr>
              <a:t>- La existencia de salarios monetarios y una estructuras de clases ligada alas diferentes funciones dentro de las actividad económica.</a:t>
            </a:r>
            <a:br>
              <a:rPr lang="es-CO" sz="2400" dirty="0" smtClean="0">
                <a:latin typeface="Baskerville Old Face" panose="02020602080505020303" pitchFamily="18" charset="0"/>
              </a:rPr>
            </a:br>
            <a:r>
              <a:rPr lang="es-CO" sz="2400" dirty="0" smtClean="0">
                <a:latin typeface="Baskerville Old Face" panose="02020602080505020303" pitchFamily="18" charset="0"/>
              </a:rPr>
              <a:t>- Factores macroeconómicas. </a:t>
            </a:r>
            <a:br>
              <a:rPr lang="es-CO" sz="2400" dirty="0" smtClean="0">
                <a:latin typeface="Baskerville Old Face" panose="02020602080505020303" pitchFamily="18" charset="0"/>
              </a:rPr>
            </a:br>
            <a:r>
              <a:rPr lang="es-CO" sz="2400" dirty="0" smtClean="0">
                <a:latin typeface="Baskerville Old Face" panose="02020602080505020303" pitchFamily="18" charset="0"/>
              </a:rPr>
              <a:t/>
            </a:r>
            <a:br>
              <a:rPr lang="es-CO" sz="2400" dirty="0" smtClean="0">
                <a:latin typeface="Baskerville Old Face" panose="02020602080505020303" pitchFamily="18" charset="0"/>
              </a:rPr>
            </a:br>
            <a:endParaRPr lang="es-CO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69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2" name="chimes.wav"/>
          </p:stSnd>
        </p:sndAc>
      </p:transition>
    </mc:Choice>
    <mc:Fallback>
      <p:transition spd="slow" advClick="0" advTm="1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CO" sz="3100" dirty="0" smtClean="0">
                <a:latin typeface="Baskerville Old Face" panose="02020602080505020303" pitchFamily="18" charset="0"/>
              </a:rPr>
              <a:t>                  MOVIMIENTO </a:t>
            </a:r>
            <a:r>
              <a:rPr lang="es-CO" sz="3100" dirty="0">
                <a:latin typeface="Baskerville Old Face" panose="02020602080505020303" pitchFamily="18" charset="0"/>
              </a:rPr>
              <a:t>OBRERO DEL CAPITALISMO</a:t>
            </a:r>
          </a:p>
          <a:p>
            <a:r>
              <a:rPr lang="es-CO" sz="3100" dirty="0">
                <a:latin typeface="Baskerville Old Face" panose="02020602080505020303" pitchFamily="18" charset="0"/>
              </a:rPr>
              <a:t>El nacimiento de los movimientos obreros que tiene lugar a lo largo del siglo XIX, tienen un </a:t>
            </a:r>
          </a:p>
          <a:p>
            <a:r>
              <a:rPr lang="es-CO" sz="3100" dirty="0">
                <a:latin typeface="Baskerville Old Face" panose="02020602080505020303" pitchFamily="18" charset="0"/>
              </a:rPr>
              <a:t>claro precedente en la situación de los obreros a lo largo del proceso que se ha dado en llamar </a:t>
            </a:r>
          </a:p>
          <a:p>
            <a:r>
              <a:rPr lang="es-CO" sz="3100" dirty="0">
                <a:latin typeface="Baskerville Old Face" panose="02020602080505020303" pitchFamily="18" charset="0"/>
              </a:rPr>
              <a:t>I Revolución industrial, y son consecuencia directa de la situación en la que se ven obligados a </a:t>
            </a:r>
          </a:p>
          <a:p>
            <a:r>
              <a:rPr lang="es-CO" sz="3100" dirty="0">
                <a:latin typeface="Baskerville Old Face" panose="02020602080505020303" pitchFamily="18" charset="0"/>
              </a:rPr>
              <a:t>vivir los obreros durante todo el proceso que a mediados de siglo conocemos con el nombre de </a:t>
            </a:r>
          </a:p>
          <a:p>
            <a:r>
              <a:rPr lang="es-CO" sz="3100" dirty="0">
                <a:latin typeface="Baskerville Old Face" panose="02020602080505020303" pitchFamily="18" charset="0"/>
              </a:rPr>
              <a:t>II Revolución Industrial. </a:t>
            </a:r>
          </a:p>
          <a:p>
            <a:r>
              <a:rPr lang="es-CO" sz="3100" dirty="0">
                <a:latin typeface="Baskerville Old Face" panose="02020602080505020303" pitchFamily="18" charset="0"/>
              </a:rPr>
              <a:t> </a:t>
            </a:r>
          </a:p>
          <a:p>
            <a:r>
              <a:rPr lang="es-CO" sz="3100" dirty="0">
                <a:latin typeface="Baskerville Old Face" panose="02020602080505020303" pitchFamily="18" charset="0"/>
              </a:rPr>
              <a:t>Para entender esta situación hay que remontarse a las ideas que, de los creadores del </a:t>
            </a:r>
          </a:p>
          <a:p>
            <a:r>
              <a:rPr lang="es-CO" sz="3100" dirty="0">
                <a:latin typeface="Baskerville Old Face" panose="02020602080505020303" pitchFamily="18" charset="0"/>
              </a:rPr>
              <a:t>pensamiento económico liberal, sirvieron como cimiento ideológico para la economía industrial. 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6933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doors dir="vert"/>
        <p:sndAc>
          <p:stSnd>
            <p:snd r:embed="rId2" name="chimes.wav"/>
          </p:stSnd>
        </p:sndAc>
      </p:transition>
    </mc:Choice>
    <mc:Fallback>
      <p:transition spd="slow" advClick="0" advTm="1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42</TotalTime>
  <Words>138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Mylar</vt:lpstr>
      <vt:lpstr>CAPITALISMO</vt:lpstr>
      <vt:lpstr>                               CONCEPTO El capitalismo es un sistema político, social y económico en el que grandes empresas y unas pocas personas acaudaladas controlan la propiedad, incluyendo los activos capitales (terrenos, fábricas, dinero, acciones de la bolsa, bonos) </vt:lpstr>
      <vt:lpstr>Presentación de PowerPoint</vt:lpstr>
      <vt:lpstr>El capitalismo, o mas concretamente los sistemas económicos capitalistas, se caracterizan por la presencia de unos ciertos elementos de tipo socioeconómico: - El tipo de propiedad de los medios de producción y el tipo de acceso a los factores de producción - La presencia de dinero, capital y acumulación capitalista. - La presencia de mercados capital y mercados financieros así como el papel asignado a los mismos. - La existencia de salarios monetarios y una estructuras de clases ligada alas diferentes funciones dentro de las actividad económica. - Factores macroeconómicas.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CAPITALISMO</dc:title>
  <dc:creator>King</dc:creator>
  <cp:lastModifiedBy>King</cp:lastModifiedBy>
  <cp:revision>5</cp:revision>
  <dcterms:created xsi:type="dcterms:W3CDTF">2013-10-24T23:47:04Z</dcterms:created>
  <dcterms:modified xsi:type="dcterms:W3CDTF">2013-10-25T00:29:26Z</dcterms:modified>
</cp:coreProperties>
</file>