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0DC9-7723-4B26-B9F2-317187A510D0}" type="datetimeFigureOut">
              <a:rPr lang="es-CO" smtClean="0"/>
              <a:t>21/10/2013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D1FB-C940-4901-97CC-192EB40647D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0DC9-7723-4B26-B9F2-317187A510D0}" type="datetimeFigureOut">
              <a:rPr lang="es-CO" smtClean="0"/>
              <a:t>21/10/2013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D1FB-C940-4901-97CC-192EB40647D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0DC9-7723-4B26-B9F2-317187A510D0}" type="datetimeFigureOut">
              <a:rPr lang="es-CO" smtClean="0"/>
              <a:t>21/10/2013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D1FB-C940-4901-97CC-192EB40647D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0DC9-7723-4B26-B9F2-317187A510D0}" type="datetimeFigureOut">
              <a:rPr lang="es-CO" smtClean="0"/>
              <a:t>21/10/2013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D1FB-C940-4901-97CC-192EB40647D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0DC9-7723-4B26-B9F2-317187A510D0}" type="datetimeFigureOut">
              <a:rPr lang="es-CO" smtClean="0"/>
              <a:t>21/10/2013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D1FB-C940-4901-97CC-192EB40647D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0DC9-7723-4B26-B9F2-317187A510D0}" type="datetimeFigureOut">
              <a:rPr lang="es-CO" smtClean="0"/>
              <a:t>21/10/2013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D1FB-C940-4901-97CC-192EB40647D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0DC9-7723-4B26-B9F2-317187A510D0}" type="datetimeFigureOut">
              <a:rPr lang="es-CO" smtClean="0"/>
              <a:t>21/10/2013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D1FB-C940-4901-97CC-192EB40647D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0DC9-7723-4B26-B9F2-317187A510D0}" type="datetimeFigureOut">
              <a:rPr lang="es-CO" smtClean="0"/>
              <a:t>21/10/2013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D1FB-C940-4901-97CC-192EB40647D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0DC9-7723-4B26-B9F2-317187A510D0}" type="datetimeFigureOut">
              <a:rPr lang="es-CO" smtClean="0"/>
              <a:t>21/10/2013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D1FB-C940-4901-97CC-192EB40647D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0DC9-7723-4B26-B9F2-317187A510D0}" type="datetimeFigureOut">
              <a:rPr lang="es-CO" smtClean="0"/>
              <a:t>21/10/2013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D1FB-C940-4901-97CC-192EB40647D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0DC9-7723-4B26-B9F2-317187A510D0}" type="datetimeFigureOut">
              <a:rPr lang="es-CO" smtClean="0"/>
              <a:t>21/10/2013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D1FB-C940-4901-97CC-192EB40647D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C0DC9-7723-4B26-B9F2-317187A510D0}" type="datetimeFigureOut">
              <a:rPr lang="es-CO" smtClean="0"/>
              <a:t>21/10/2013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7D1FB-C940-4901-97CC-192EB40647D1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co/url?sa=i&amp;rct=j&amp;q=&amp;esrc=s&amp;frm=1&amp;source=images&amp;cd=&amp;cad=rja&amp;docid=z2KtfYogMmnbVM&amp;tbnid=Z51oTJMcWi7H4M:&amp;ved=0CAUQjRw&amp;url=http%3A%2F%2Fidentidadgeek.com%2Fla-invencion-de-la-bicicleta%2F2009%2F02%2F&amp;ei=iJhlUvXwO67c4APmzoCoDw&amp;bvm=bv.54934254,d.dmg&amp;psig=AFQjCNHPcSuBMAE2cOsV628g1HLwwxUckw&amp;ust=138247574636957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215443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 REVOLUCIÓN INDUSTRIAL</a:t>
            </a:r>
            <a:endParaRPr kumimoji="0" lang="es-C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ANTECENDENTES: 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 revolución industrial fue un periodo que ocurrió en Inglaterra a fines del siglo XVIII que produjo cambios en la producción, tecnología y sociedad, se descubrieron nuevas fuentes de energía como el vapor, carbón y petróleo ,hubo un cambio de una sociedad agrícola a una sociedad industrial urbana y moderna.</a:t>
            </a:r>
            <a:endParaRPr kumimoji="0" lang="es-C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En esta época hubieron bastantes cambios demográficos y agrícolas, aumento la natalidad y disminuyo la mortalidad gracias a estos factores, se crearon nuevos avances en la medicina como la "vacuna", las innovaciones agrícolas permitió que más personas tuvieran oportunidad para consumir más alimentos.</a:t>
            </a:r>
            <a:endParaRPr kumimoji="0" lang="es-C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Sus mejora agrícolas se sustituyo el barbecho (dejar  descansar la tierra por un tiempo para recuperar nutrientes), se introdujo el arado de hierro y se perfeccionaron los sistemas de riego. En el siglo XIX se inventaron abonos químicos.</a:t>
            </a:r>
            <a:endParaRPr kumimoji="0" lang="es-C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Algunos de los antecedentes de esta Revoluci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Industrial fueron:</a:t>
            </a:r>
            <a:endParaRPr kumimoji="0" lang="es-C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·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Crecimiento de la poblaci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ó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endParaRPr kumimoji="0" lang="es-C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·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Revoluci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ó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agraria</a:t>
            </a:r>
            <a:endParaRPr kumimoji="0" lang="es-C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·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Tecnolog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a, m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quina de hilar, m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quina de vapor</a:t>
            </a:r>
            <a:endParaRPr kumimoji="0" lang="es-C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·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Capital</a:t>
            </a:r>
            <a:endParaRPr kumimoji="0" lang="es-C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·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Liberalismo econ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ó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mico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ETAPAS: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 Revolución Industrial se divide en 2 etapas: se dividió en dos etapas:</a:t>
            </a:r>
            <a:endParaRPr kumimoji="0" lang="es-C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Primera revolución: Se dio entre 1760 y 1830. Se usan materias primas como el carbón y el petróleo, sin embargo, en esta etapa se utilizaron otras materias primas que también marcaron importancia como la madera y el algodón. Con la madera por ejemplo se construían barcos y con el algodón se sacaba el hilo para usar en los telares.</a:t>
            </a:r>
            <a:endParaRPr kumimoji="0" lang="es-C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Segunda revolución: Se dio entre 1870 y 1914, para esta etapa aparecen las materias primas derivadas del petróleo, también las materias primas químicas como el plástico y otro tipo de tejido que se utilizaron en la industria textil. Para tal época se dejó de usar la madera.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INVENTOS DE SIGLO XIX: 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Dentro de los inventos del siglo XIX encontramos la m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quina de escribir, la m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quina de coser, la m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quina fotogr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fica, la bicicleta, etc.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M</a:t>
            </a:r>
            <a:r>
              <a: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QUINA DE ESCRIBIR: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Se invent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en el a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 de 1867 en USA. Fue inventada por Christopher Latham Sholes.</a:t>
            </a:r>
            <a:endParaRPr kumimoji="0" lang="es-C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QUINA DE COSER: 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primera m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quina de coser fue inventada por El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 Howe en el a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 1846.</a:t>
            </a:r>
            <a:endParaRPr kumimoji="0" lang="es-C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QUINA FOTOGR</a:t>
            </a:r>
            <a:r>
              <a: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FICA: 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c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mara fue inventada a finales del siglo XIX por George Eastman en el a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 1888.</a:t>
            </a:r>
            <a:endParaRPr kumimoji="0" lang="es-C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BICICLETA: 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bicicleta fue inventada por John Kemp Starley en 1885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mentescuriosas.es/wp-content/uploads/2011/05/M%C3%A1quina-de-escribir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3203848" cy="3218151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0" y="188640"/>
            <a:ext cx="324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es-CO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lang="es-CO" b="1" dirty="0">
                <a:ea typeface="Calibri" pitchFamily="34" charset="0"/>
                <a:cs typeface="Arial" pitchFamily="34" charset="0"/>
              </a:rPr>
              <a:t>Á</a:t>
            </a:r>
            <a:r>
              <a:rPr kumimoji="0" lang="es-CO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QUINA DE ESCRIBIR</a:t>
            </a:r>
            <a:endParaRPr lang="es-CO" dirty="0"/>
          </a:p>
        </p:txBody>
      </p:sp>
      <p:sp>
        <p:nvSpPr>
          <p:cNvPr id="6" name="5 Rectángulo"/>
          <p:cNvSpPr/>
          <p:nvPr/>
        </p:nvSpPr>
        <p:spPr>
          <a:xfrm>
            <a:off x="3203848" y="14127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0" lang="es-C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 invent</a:t>
            </a:r>
            <a:r>
              <a:rPr lang="es-CO" dirty="0">
                <a:ea typeface="Calibri" pitchFamily="34" charset="0"/>
                <a:cs typeface="Arial" pitchFamily="34" charset="0"/>
              </a:rPr>
              <a:t>ó</a:t>
            </a:r>
            <a:r>
              <a:rPr kumimoji="0" lang="es-C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en el a</a:t>
            </a:r>
            <a:r>
              <a:rPr lang="es-CO" dirty="0">
                <a:ea typeface="Calibri" pitchFamily="34" charset="0"/>
                <a:cs typeface="Arial" pitchFamily="34" charset="0"/>
              </a:rPr>
              <a:t>ñ</a:t>
            </a:r>
            <a:r>
              <a:rPr kumimoji="0" lang="es-C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 de 1867 en USA. Fue inventada por Christopher Latham Sholes</a:t>
            </a:r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mundolook.com/wp-content/uploads/2011/12/inventos_maquinacos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3851920" cy="385192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251520" y="476672"/>
            <a:ext cx="2952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es-CO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lang="es-CO" b="1" dirty="0">
                <a:ea typeface="Calibri" pitchFamily="34" charset="0"/>
                <a:cs typeface="Arial" pitchFamily="34" charset="0"/>
              </a:rPr>
              <a:t>Á</a:t>
            </a:r>
            <a:r>
              <a:rPr kumimoji="0" lang="es-CO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QUINA DE COSER</a:t>
            </a:r>
            <a:endParaRPr lang="es-CO" dirty="0"/>
          </a:p>
        </p:txBody>
      </p:sp>
      <p:sp>
        <p:nvSpPr>
          <p:cNvPr id="6" name="5 Rectángulo"/>
          <p:cNvSpPr/>
          <p:nvPr/>
        </p:nvSpPr>
        <p:spPr>
          <a:xfrm>
            <a:off x="3779912" y="19168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0" lang="es-CO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C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primera m</a:t>
            </a:r>
            <a:r>
              <a:rPr lang="es-CO" dirty="0">
                <a:ea typeface="Calibri" pitchFamily="34" charset="0"/>
                <a:cs typeface="Arial" pitchFamily="34" charset="0"/>
              </a:rPr>
              <a:t>á</a:t>
            </a:r>
            <a:r>
              <a:rPr kumimoji="0" lang="es-C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quina de coser fue inventada por El</a:t>
            </a:r>
            <a:r>
              <a:rPr lang="es-CO" dirty="0">
                <a:ea typeface="Calibri" pitchFamily="34" charset="0"/>
                <a:cs typeface="Arial" pitchFamily="34" charset="0"/>
              </a:rPr>
              <a:t>í</a:t>
            </a:r>
            <a:r>
              <a:rPr kumimoji="0" lang="es-C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 Howe en el a</a:t>
            </a:r>
            <a:r>
              <a:rPr lang="es-CO" dirty="0">
                <a:ea typeface="Calibri" pitchFamily="34" charset="0"/>
                <a:cs typeface="Arial" pitchFamily="34" charset="0"/>
              </a:rPr>
              <a:t>ñ</a:t>
            </a:r>
            <a:r>
              <a:rPr kumimoji="0" lang="es-C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 1846</a:t>
            </a:r>
            <a:endParaRPr lang="es-C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1.bp.blogspot.com/_5T3ntGxo_S0/TG1uKep0lLI/AAAAAAAASL8/kx2mj4NHOY4/s72-c/daguerrotip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908720"/>
            <a:ext cx="3258853" cy="2736304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251520" y="332656"/>
            <a:ext cx="36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es-CO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lang="es-CO" b="1" dirty="0">
                <a:ea typeface="Calibri" pitchFamily="34" charset="0"/>
                <a:cs typeface="Arial" pitchFamily="34" charset="0"/>
              </a:rPr>
              <a:t>Á</a:t>
            </a:r>
            <a:r>
              <a:rPr kumimoji="0" lang="es-CO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QUINA FOTOGR</a:t>
            </a:r>
            <a:r>
              <a:rPr lang="es-CO" b="1" dirty="0">
                <a:ea typeface="Calibri" pitchFamily="34" charset="0"/>
                <a:cs typeface="Arial" pitchFamily="34" charset="0"/>
              </a:rPr>
              <a:t>Á</a:t>
            </a:r>
            <a:r>
              <a:rPr kumimoji="0" lang="es-CO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FICA</a:t>
            </a:r>
            <a:endParaRPr lang="es-CO" dirty="0"/>
          </a:p>
        </p:txBody>
      </p:sp>
      <p:sp>
        <p:nvSpPr>
          <p:cNvPr id="6" name="5 Rectángulo"/>
          <p:cNvSpPr/>
          <p:nvPr/>
        </p:nvSpPr>
        <p:spPr>
          <a:xfrm>
            <a:off x="3275856" y="13407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0" lang="es-C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c</a:t>
            </a:r>
            <a:r>
              <a:rPr lang="es-CO" dirty="0">
                <a:ea typeface="Calibri" pitchFamily="34" charset="0"/>
                <a:cs typeface="Arial" pitchFamily="34" charset="0"/>
              </a:rPr>
              <a:t>á</a:t>
            </a:r>
            <a:r>
              <a:rPr kumimoji="0" lang="es-C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mara fue inventada a finales del siglo XIX por George Eastman en el a</a:t>
            </a:r>
            <a:r>
              <a:rPr lang="es-CO" dirty="0">
                <a:ea typeface="Calibri" pitchFamily="34" charset="0"/>
                <a:cs typeface="Arial" pitchFamily="34" charset="0"/>
              </a:rPr>
              <a:t>ñ</a:t>
            </a:r>
            <a:r>
              <a:rPr kumimoji="0" lang="es-C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 1888</a:t>
            </a:r>
            <a:endParaRPr lang="es-C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dentidadgeek.com/wp-content/uploads/2009/02/1bicic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24744"/>
            <a:ext cx="4010708" cy="2952328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323528" y="476672"/>
            <a:ext cx="302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es-CO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BICICLETA</a:t>
            </a:r>
            <a:endParaRPr lang="es-CO" dirty="0"/>
          </a:p>
        </p:txBody>
      </p:sp>
      <p:sp>
        <p:nvSpPr>
          <p:cNvPr id="6" name="5 Rectángulo"/>
          <p:cNvSpPr/>
          <p:nvPr/>
        </p:nvSpPr>
        <p:spPr>
          <a:xfrm>
            <a:off x="4067944" y="1628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0" lang="es-C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bicicleta fue inventada por John Kemp Starley en 1885</a:t>
            </a:r>
            <a:r>
              <a:rPr kumimoji="0" lang="es-C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lang="es-C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490</Words>
  <Application>Microsoft Office PowerPoint</Application>
  <PresentationFormat>Presentación en pantalla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Hermanos Vargas E</dc:creator>
  <cp:lastModifiedBy>Hermanos Vargas E</cp:lastModifiedBy>
  <cp:revision>3</cp:revision>
  <dcterms:created xsi:type="dcterms:W3CDTF">2013-10-21T20:43:30Z</dcterms:created>
  <dcterms:modified xsi:type="dcterms:W3CDTF">2013-10-21T21:07:26Z</dcterms:modified>
</cp:coreProperties>
</file>