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2006ADF-CEBA-4EE7-A6C8-D78FD744B18D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DF51EB4-DE77-46B5-AD4A-AFB84268BB2F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1700808"/>
            <a:ext cx="7772400" cy="2952328"/>
          </a:xfrm>
        </p:spPr>
        <p:txBody>
          <a:bodyPr>
            <a:noAutofit/>
          </a:bodyPr>
          <a:lstStyle/>
          <a:p>
            <a:r>
              <a:rPr lang="es-CO" sz="6000" b="1" dirty="0" smtClean="0">
                <a:latin typeface="Baskerville Old Face" panose="02020602080505020303" pitchFamily="18" charset="0"/>
              </a:rPr>
              <a:t>REVOLUCION INDUSTRIAL</a:t>
            </a:r>
            <a:endParaRPr lang="es-CO" sz="60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42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5000">
        <p14:flash/>
        <p:sndAc>
          <p:stSnd>
            <p:snd r:embed="rId2" name="chimes.wav"/>
          </p:stSnd>
        </p:sndAc>
      </p:transition>
    </mc:Choice>
    <mc:Fallback>
      <p:transition spd="slow" advClick="0" advTm="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55576" y="1340768"/>
            <a:ext cx="3600400" cy="4425355"/>
          </a:xfrm>
        </p:spPr>
        <p:txBody>
          <a:bodyPr>
            <a:noAutofit/>
          </a:bodyPr>
          <a:lstStyle/>
          <a:p>
            <a:endParaRPr lang="es-CO" sz="2000" dirty="0" smtClean="0">
              <a:latin typeface="Baskerville Old Face" panose="02020602080505020303" pitchFamily="18" charset="0"/>
            </a:endParaRPr>
          </a:p>
          <a:p>
            <a:r>
              <a:rPr lang="es-CO" sz="2000" dirty="0" smtClean="0">
                <a:latin typeface="Baskerville Old Face" panose="02020602080505020303" pitchFamily="18" charset="0"/>
              </a:rPr>
              <a:t>Fue un periodo que ocurrió  en Inglaterra a fines del siglo XVIII, que produjo cambios en la producción, tecnología y sociedad, se descubrieron nuevas fuentes de energías como el vapor, el carbón y el petróleo, hubo un cambio de una sociedad agrícola a una sociedad industrial urbana y moderna.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3497" y="404664"/>
            <a:ext cx="8229600" cy="1143000"/>
          </a:xfrm>
        </p:spPr>
        <p:txBody>
          <a:bodyPr/>
          <a:lstStyle/>
          <a:p>
            <a:pPr algn="l"/>
            <a:r>
              <a:rPr lang="es-CO" b="1" dirty="0" smtClean="0">
                <a:latin typeface="Baskerville Old Face" panose="02020602080505020303" pitchFamily="18" charset="0"/>
              </a:rPr>
              <a:t>CONCEPTO</a:t>
            </a:r>
            <a:endParaRPr lang="es-CO" b="1" dirty="0">
              <a:latin typeface="Baskerville Old Face" panose="02020602080505020303" pitchFamily="18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40768"/>
            <a:ext cx="3810000" cy="45365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9273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sndAc>
          <p:stSnd>
            <p:snd r:embed="rId2" name="chimes.wav"/>
          </p:stSnd>
        </p:sndAc>
      </p:transition>
    </mc:Choice>
    <mc:Fallback>
      <p:transition spd="slow" advClick="0" advTm="11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15616" y="1772816"/>
            <a:ext cx="3468999" cy="4320479"/>
          </a:xfrm>
        </p:spPr>
        <p:txBody>
          <a:bodyPr>
            <a:noAutofit/>
          </a:bodyPr>
          <a:lstStyle/>
          <a:p>
            <a:r>
              <a:rPr lang="es-CO" sz="2000" dirty="0" smtClean="0">
                <a:latin typeface="Baskerville Old Face" panose="02020602080505020303" pitchFamily="18" charset="0"/>
              </a:rPr>
              <a:t>Hubieron grandes cambios demográficos y agrícolas, aumento la naralidad y disminuyo la mortalidad gracias a estos factores se crearon nuevos avances en la medicina como “Vacuna” Mejores agridas, cambio en la ganadería cambio en la estructura agraria </a:t>
            </a:r>
            <a:r>
              <a:rPr lang="es-CO" sz="2000" u="sng" dirty="0" smtClean="0">
                <a:latin typeface="Baskerville Old Face" panose="02020602080505020303" pitchFamily="18" charset="0"/>
              </a:rPr>
              <a:t>Revolución agrícola profunda</a:t>
            </a:r>
            <a:r>
              <a:rPr lang="es-CO" sz="2000" dirty="0" smtClean="0">
                <a:latin typeface="Baskerville Old Face" panose="02020602080505020303" pitchFamily="18" charset="0"/>
              </a:rPr>
              <a:t>: Capacidad de innovación técnica; La maquina de vapor: expansión comercial</a:t>
            </a:r>
            <a:endParaRPr lang="es-CO" sz="2000" dirty="0">
              <a:latin typeface="Baskerville Old Face" panose="02020602080505020303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65245" cy="1202485"/>
          </a:xfrm>
        </p:spPr>
        <p:txBody>
          <a:bodyPr/>
          <a:lstStyle/>
          <a:p>
            <a:pPr algn="l"/>
            <a:r>
              <a:rPr lang="es-CO" dirty="0" smtClean="0"/>
              <a:t>ANTECEDENTES </a:t>
            </a:r>
            <a:endParaRPr lang="es-CO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16832"/>
            <a:ext cx="3240360" cy="40324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9454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sndAc>
          <p:stSnd>
            <p:snd r:embed="rId2" name="chimes.wav"/>
          </p:stSnd>
        </p:sndAc>
      </p:transition>
    </mc:Choice>
    <mc:Fallback>
      <p:transition spd="slow" advClick="0" advTm="11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sz="quarter" idx="13"/>
          </p:nvPr>
        </p:nvSpPr>
        <p:spPr>
          <a:xfrm>
            <a:off x="1331640" y="1988840"/>
            <a:ext cx="3973055" cy="3603812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Baskerville Old Face" panose="02020602080505020303" pitchFamily="18" charset="0"/>
              </a:rPr>
              <a:t>Se descubren nuevas fuentes de energías como el petróleo</a:t>
            </a:r>
          </a:p>
          <a:p>
            <a:r>
              <a:rPr lang="es-CO" sz="2000" dirty="0" smtClean="0">
                <a:latin typeface="Baskerville Old Face" panose="02020602080505020303" pitchFamily="18" charset="0"/>
              </a:rPr>
              <a:t>Desarrollo de nuevos sectores en la producción</a:t>
            </a:r>
          </a:p>
          <a:p>
            <a:pPr algn="just"/>
            <a:r>
              <a:rPr lang="es-CO" sz="2000" dirty="0" smtClean="0">
                <a:latin typeface="Baskerville Old Face" panose="02020602080505020303" pitchFamily="18" charset="0"/>
              </a:rPr>
              <a:t>Organización del trabajo</a:t>
            </a:r>
          </a:p>
          <a:p>
            <a:r>
              <a:rPr lang="es-CO" sz="2000" dirty="0" smtClean="0">
                <a:latin typeface="Baskerville Old Face" panose="02020602080505020303" pitchFamily="18" charset="0"/>
              </a:rPr>
              <a:t>Industria química</a:t>
            </a:r>
          </a:p>
          <a:p>
            <a:r>
              <a:rPr lang="es-CO" sz="2000" dirty="0" smtClean="0">
                <a:latin typeface="Baskerville Old Face" panose="02020602080505020303" pitchFamily="18" charset="0"/>
              </a:rPr>
              <a:t>Industria Siderúrgica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965245" cy="1202485"/>
          </a:xfrm>
        </p:spPr>
        <p:txBody>
          <a:bodyPr>
            <a:noAutofit/>
          </a:bodyPr>
          <a:lstStyle/>
          <a:p>
            <a:pPr algn="l"/>
            <a:r>
              <a:rPr lang="es-CO" sz="3600" dirty="0" smtClean="0"/>
              <a:t>CARACTERISTICA GENERALES</a:t>
            </a:r>
            <a:endParaRPr lang="es-CO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95936" y="32129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512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sndAc>
          <p:stSnd>
            <p:snd r:embed="rId2" name="chimes.wav"/>
          </p:stSnd>
        </p:sndAc>
      </p:transition>
    </mc:Choice>
    <mc:Fallback>
      <p:transition spd="slow" advClick="0" advTm="11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1412776"/>
            <a:ext cx="7680960" cy="4724400"/>
          </a:xfrm>
        </p:spPr>
        <p:txBody>
          <a:bodyPr/>
          <a:lstStyle/>
          <a:p>
            <a:pPr algn="ctr"/>
            <a:r>
              <a:rPr lang="es-CO" sz="2000" dirty="0">
                <a:latin typeface="Baskerville Old Face" panose="02020602080505020303" pitchFamily="18" charset="0"/>
              </a:rPr>
              <a:t>S</a:t>
            </a:r>
            <a:r>
              <a:rPr lang="es-CO" sz="2000" dirty="0" smtClean="0">
                <a:latin typeface="Baskerville Old Face" panose="02020602080505020303" pitchFamily="18" charset="0"/>
              </a:rPr>
              <a:t>urgió </a:t>
            </a:r>
            <a:r>
              <a:rPr lang="es-CO" sz="2000" dirty="0">
                <a:latin typeface="Baskerville Old Face" panose="02020602080505020303" pitchFamily="18" charset="0"/>
              </a:rPr>
              <a:t>de esas condiciones, pero alcanzó mayor o menor fuerza en función del grado de desarrollo industrial de los países.</a:t>
            </a:r>
            <a:r>
              <a:rPr lang="es-CO" sz="2000" dirty="0">
                <a:latin typeface="Baskerville Old Face" panose="02020602080505020303" pitchFamily="18" charset="0"/>
              </a:rPr>
              <a:t> </a:t>
            </a:r>
            <a:endParaRPr lang="es-CO" sz="2000" dirty="0" smtClean="0">
              <a:latin typeface="Baskerville Old Face" panose="02020602080505020303" pitchFamily="18" charset="0"/>
            </a:endParaRPr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365" y="260648"/>
            <a:ext cx="7680960" cy="1066800"/>
          </a:xfrm>
        </p:spPr>
        <p:txBody>
          <a:bodyPr/>
          <a:lstStyle/>
          <a:p>
            <a:r>
              <a:rPr lang="es-CO" dirty="0" smtClean="0"/>
              <a:t>MOVIMIENTO OBRERO</a:t>
            </a:r>
            <a:endParaRPr lang="es-CO" dirty="0"/>
          </a:p>
        </p:txBody>
      </p:sp>
      <p:pic>
        <p:nvPicPr>
          <p:cNvPr id="4" name="3 Imagen" descr="https://encrypted-tbn0.gstatic.com/images?q=tbn:ANd9GcQW7UmURO8R4uM3H7KNrrx54DWRjsj-p7LdqpkOJJqIOrjpHSWi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2564904"/>
            <a:ext cx="5256584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9704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1000">
        <p:sndAc>
          <p:stSnd>
            <p:snd r:embed="rId2" name="chimes.wav"/>
          </p:stSnd>
        </p:sndAc>
      </p:transition>
    </mc:Choice>
    <mc:Fallback>
      <p:transition spd="slow" advClick="0" advTm="11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73</TotalTime>
  <Words>165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Mylar</vt:lpstr>
      <vt:lpstr>REVOLUCION INDUSTRIAL</vt:lpstr>
      <vt:lpstr>CONCEPTO</vt:lpstr>
      <vt:lpstr>ANTECEDENTES </vt:lpstr>
      <vt:lpstr>CARACTERISTICA GENERALES</vt:lpstr>
      <vt:lpstr>MOVIMIENTO OBRERO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REVOLUCION INDUSTRIAL</dc:title>
  <dc:creator>King</dc:creator>
  <cp:lastModifiedBy>King</cp:lastModifiedBy>
  <cp:revision>8</cp:revision>
  <dcterms:created xsi:type="dcterms:W3CDTF">2013-10-24T22:17:51Z</dcterms:created>
  <dcterms:modified xsi:type="dcterms:W3CDTF">2013-10-24T23:31:30Z</dcterms:modified>
</cp:coreProperties>
</file>