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66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86" autoAdjust="0"/>
    <p:restoredTop sz="94660"/>
  </p:normalViewPr>
  <p:slideViewPr>
    <p:cSldViewPr>
      <p:cViewPr varScale="1">
        <p:scale>
          <a:sx n="69" d="100"/>
          <a:sy n="69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1F1CF-A37C-4CA7-9C0D-C39A807500A2}" type="datetimeFigureOut">
              <a:rPr lang="es-PE" smtClean="0"/>
              <a:t>13/09/2011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A76D-464E-4A54-B87C-A3545EA1B71A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8A76D-464E-4A54-B87C-A3545EA1B71A}" type="slidenum">
              <a:rPr lang="es-PE" smtClean="0"/>
              <a:t>1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46AE-35C6-4F5E-A2A6-A71EFEF417E6}" type="datetimeFigureOut">
              <a:rPr lang="es-CO" smtClean="0"/>
              <a:pPr/>
              <a:t>13/09/2011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3CD2-47CE-423D-8A34-518586087AD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kTKgJmEzY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0745" y="0"/>
            <a:ext cx="86132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i="1" cap="none" spc="0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6350" stA="55000" endA="50" endPos="85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La Revolución Industrial</a:t>
            </a:r>
            <a:endParaRPr lang="es-ES" sz="6600" b="1" i="1" cap="none" spc="0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FFFF00"/>
              </a:solidFill>
              <a:effectLst>
                <a:reflection blurRad="6350" stA="55000" endA="50" endPos="85000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2428868"/>
            <a:ext cx="692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 smtClean="0"/>
              <a:t>Adilso José Villarreal amaris</a:t>
            </a:r>
            <a:endParaRPr lang="es-PE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0" y="321468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/>
              <a:t>Trabajo de sociales</a:t>
            </a:r>
            <a:endParaRPr lang="es-PE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3786190"/>
            <a:ext cx="264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/>
              <a:t>Grado: 8,A</a:t>
            </a:r>
            <a:endParaRPr lang="es-PE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0" y="4357694"/>
            <a:ext cx="3571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/>
              <a:t>Colegio distrital san José</a:t>
            </a:r>
            <a:endParaRPr lang="es-PE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O" sz="6000" dirty="0" smtClean="0">
                <a:ln>
                  <a:solidFill>
                    <a:srgbClr val="66FFCC"/>
                  </a:solidFill>
                </a:ln>
                <a:solidFill>
                  <a:srgbClr val="0066FF"/>
                </a:solidFill>
                <a:latin typeface="Berlin Sans FB Demi" pitchFamily="34" charset="0"/>
              </a:rPr>
              <a:t>Antecedentes</a:t>
            </a:r>
            <a:r>
              <a:rPr lang="es-CO" dirty="0" smtClean="0">
                <a:solidFill>
                  <a:srgbClr val="FF0000"/>
                </a:solidFill>
                <a:latin typeface="Berlin Sans FB Demi" pitchFamily="34" charset="0"/>
              </a:rPr>
              <a:t/>
            </a:r>
            <a:br>
              <a:rPr lang="es-CO" dirty="0" smtClean="0">
                <a:solidFill>
                  <a:srgbClr val="FF0000"/>
                </a:solidFill>
                <a:latin typeface="Berlin Sans FB Demi" pitchFamily="34" charset="0"/>
              </a:rPr>
            </a:br>
            <a:endParaRPr lang="es-CO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2000" dirty="0">
                <a:latin typeface="Papyrus" pitchFamily="66" charset="0"/>
              </a:rPr>
              <a:t> La </a:t>
            </a:r>
            <a:r>
              <a:rPr lang="es-CO" sz="2000" b="1" dirty="0" smtClean="0">
                <a:latin typeface="Papyrus" pitchFamily="66" charset="0"/>
              </a:rPr>
              <a:t>acumulación</a:t>
            </a:r>
            <a:r>
              <a:rPr lang="es-CO" sz="2000" dirty="0" smtClean="0">
                <a:latin typeface="Papyrus" pitchFamily="66" charset="0"/>
              </a:rPr>
              <a:t>, </a:t>
            </a:r>
            <a:r>
              <a:rPr lang="es-CO" sz="2000" dirty="0">
                <a:latin typeface="Papyrus" pitchFamily="66" charset="0"/>
              </a:rPr>
              <a:t>de grandes sumas de dinero en manos de los colonizadores, como consecuencia del despojo de las colonias y de las ventajas del comercio con los </a:t>
            </a:r>
            <a:r>
              <a:rPr lang="es-CO" sz="2000" dirty="0" smtClean="0">
                <a:latin typeface="Papyrus" pitchFamily="66" charset="0"/>
              </a:rPr>
              <a:t>países </a:t>
            </a:r>
            <a:r>
              <a:rPr lang="es-CO" sz="2000" dirty="0">
                <a:latin typeface="Papyrus" pitchFamily="66" charset="0"/>
              </a:rPr>
              <a:t>de </a:t>
            </a:r>
            <a:r>
              <a:rPr lang="es-CO" sz="2000" dirty="0" smtClean="0">
                <a:latin typeface="Papyrus" pitchFamily="66" charset="0"/>
              </a:rPr>
              <a:t>ultramar.</a:t>
            </a:r>
          </a:p>
          <a:p>
            <a:pPr>
              <a:buNone/>
            </a:pPr>
            <a:endParaRPr lang="es-CO" sz="2000" dirty="0" smtClean="0">
              <a:latin typeface="Papyrus" pitchFamily="66" charset="0"/>
            </a:endParaRPr>
          </a:p>
          <a:p>
            <a:r>
              <a:rPr lang="es-CO" sz="2000" dirty="0">
                <a:latin typeface="Papyrus" pitchFamily="66" charset="0"/>
              </a:rPr>
              <a:t>La </a:t>
            </a:r>
            <a:r>
              <a:rPr lang="es-CO" sz="2000" b="1" dirty="0">
                <a:latin typeface="Papyrus" pitchFamily="66" charset="0"/>
              </a:rPr>
              <a:t>ruina de los campesinos</a:t>
            </a:r>
            <a:r>
              <a:rPr lang="es-CO" sz="2000" dirty="0">
                <a:latin typeface="Papyrus" pitchFamily="66" charset="0"/>
              </a:rPr>
              <a:t> creo un vasto mercado interior para la venta de las </a:t>
            </a:r>
            <a:r>
              <a:rPr lang="es-CO" sz="2000" dirty="0" smtClean="0">
                <a:latin typeface="Papyrus" pitchFamily="66" charset="0"/>
              </a:rPr>
              <a:t>mercaderías, </a:t>
            </a:r>
            <a:r>
              <a:rPr lang="es-CO" sz="2000" dirty="0">
                <a:latin typeface="Papyrus" pitchFamily="66" charset="0"/>
              </a:rPr>
              <a:t>que </a:t>
            </a:r>
            <a:r>
              <a:rPr lang="es-CO" sz="2000" dirty="0" smtClean="0">
                <a:latin typeface="Papyrus" pitchFamily="66" charset="0"/>
              </a:rPr>
              <a:t>producían </a:t>
            </a:r>
            <a:r>
              <a:rPr lang="es-CO" sz="2000" dirty="0">
                <a:latin typeface="Papyrus" pitchFamily="66" charset="0"/>
              </a:rPr>
              <a:t>los grandes centros manufactureros</a:t>
            </a:r>
            <a:r>
              <a:rPr lang="es-CO" sz="2000" dirty="0" smtClean="0">
                <a:latin typeface="Papyrus" pitchFamily="66" charset="0"/>
              </a:rPr>
              <a:t>.</a:t>
            </a:r>
          </a:p>
          <a:p>
            <a:pPr>
              <a:buNone/>
            </a:pPr>
            <a:endParaRPr lang="es-CO" sz="2000" dirty="0" smtClean="0">
              <a:latin typeface="Papyrus" pitchFamily="66" charset="0"/>
            </a:endParaRPr>
          </a:p>
          <a:p>
            <a:r>
              <a:rPr lang="es-CO" sz="2000" dirty="0">
                <a:latin typeface="Papyrus" pitchFamily="66" charset="0"/>
              </a:rPr>
              <a:t> El desarrollo de la actividad ganadera privo de tierra a los campesinos, lo que origino la </a:t>
            </a:r>
            <a:r>
              <a:rPr lang="es-CO" sz="2000" dirty="0" smtClean="0">
                <a:latin typeface="Papyrus" pitchFamily="66" charset="0"/>
              </a:rPr>
              <a:t>formación </a:t>
            </a:r>
            <a:r>
              <a:rPr lang="es-CO" sz="2000" dirty="0">
                <a:latin typeface="Papyrus" pitchFamily="66" charset="0"/>
              </a:rPr>
              <a:t>de un ejercito numeroso de personas carentes de toda propiedad y, por tanto, obligadas a vender sus fuerzas de trabajo en calidad de peones y obreros. </a:t>
            </a:r>
            <a:endParaRPr lang="es-CO" sz="2000" dirty="0" smtClean="0">
              <a:latin typeface="Papyrus" pitchFamily="66" charset="0"/>
            </a:endParaRPr>
          </a:p>
          <a:p>
            <a:endParaRPr lang="es-CO" sz="2000" dirty="0">
              <a:latin typeface="Papyru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00108"/>
            <a:ext cx="8143932" cy="4525963"/>
          </a:xfrm>
        </p:spPr>
        <p:txBody>
          <a:bodyPr>
            <a:noAutofit/>
          </a:bodyPr>
          <a:lstStyle/>
          <a:p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conjunto de transformaciones económicas, tecnológicas, culturales  y sociales en la historia de la humanidad. </a:t>
            </a:r>
          </a:p>
          <a:p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 realizado en un periodo entre </a:t>
            </a:r>
            <a:r>
              <a:rPr lang="es-CO" sz="2400" b="1" dirty="0">
                <a:latin typeface="Papyrus" pitchFamily="66" charset="0"/>
                <a:cs typeface="Andalus" pitchFamily="18" charset="-78"/>
              </a:rPr>
              <a:t>fines del siglo XVIII y principios del </a:t>
            </a:r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XIX.</a:t>
            </a:r>
          </a:p>
          <a:p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el </a:t>
            </a:r>
            <a:r>
              <a:rPr lang="es-CO" sz="2400" b="1" dirty="0">
                <a:latin typeface="Papyrus" pitchFamily="66" charset="0"/>
                <a:cs typeface="Andalus" pitchFamily="18" charset="-78"/>
              </a:rPr>
              <a:t>trabajo manual fue reemplazada por otra dominada por la industria y la manufactura</a:t>
            </a:r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.</a:t>
            </a:r>
          </a:p>
          <a:p>
            <a:r>
              <a:rPr lang="es-CO" sz="2400" b="1" dirty="0">
                <a:latin typeface="Papyrus" pitchFamily="66" charset="0"/>
                <a:cs typeface="Andalus" pitchFamily="18" charset="-78"/>
              </a:rPr>
              <a:t>comenzó con la mecanización de las industrias textiles y el desarrollo de los procesos del hierro</a:t>
            </a:r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.</a:t>
            </a:r>
          </a:p>
          <a:p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Gracias a  la revolución se </a:t>
            </a:r>
            <a:r>
              <a:rPr lang="es-CO" sz="2400" b="1" dirty="0">
                <a:latin typeface="Papyrus" pitchFamily="66" charset="0"/>
                <a:cs typeface="Andalus" pitchFamily="18" charset="-78"/>
              </a:rPr>
              <a:t>aumenta la cantidad de productos y se disminuye el tiempo en el que estos se </a:t>
            </a:r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realizan.</a:t>
            </a:r>
          </a:p>
          <a:p>
            <a:r>
              <a:rPr lang="es-CO" sz="2400" b="1" dirty="0">
                <a:latin typeface="Papyrus" pitchFamily="66" charset="0"/>
                <a:cs typeface="Andalus" pitchFamily="18" charset="-78"/>
              </a:rPr>
              <a:t>Traspaso de la población del campo a la </a:t>
            </a:r>
            <a:r>
              <a:rPr lang="es-CO" sz="2400" b="1" dirty="0" smtClean="0">
                <a:latin typeface="Papyrus" pitchFamily="66" charset="0"/>
                <a:cs typeface="Andalus" pitchFamily="18" charset="-78"/>
              </a:rPr>
              <a:t>ciudad</a:t>
            </a:r>
          </a:p>
          <a:p>
            <a:r>
              <a:rPr lang="es-CO" sz="2400" b="1" dirty="0">
                <a:latin typeface="Papyrus" pitchFamily="66" charset="0"/>
                <a:cs typeface="Andalus" pitchFamily="18" charset="-78"/>
              </a:rPr>
              <a:t> </a:t>
            </a:r>
            <a:r>
              <a:rPr lang="es-CO" sz="2400" b="1" dirty="0" smtClean="0">
                <a:latin typeface="Papyrus" pitchFamily="66" charset="0"/>
              </a:rPr>
              <a:t>Las innovaciones tecnológicas más importantes fueron la máquina de vapor.</a:t>
            </a:r>
          </a:p>
          <a:p>
            <a:endParaRPr lang="es-CO" sz="2400" b="1" dirty="0" smtClean="0">
              <a:latin typeface="Papyrus" pitchFamily="66" charset="0"/>
              <a:cs typeface="Andalus" pitchFamily="18" charset="-78"/>
            </a:endParaRPr>
          </a:p>
          <a:p>
            <a:endParaRPr lang="es-CO" sz="1400" b="1" dirty="0" smtClean="0">
              <a:latin typeface="Papyrus" pitchFamily="66" charset="0"/>
              <a:cs typeface="Andalus" pitchFamily="18" charset="-78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82" y="0"/>
            <a:ext cx="51844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0541" cmpd="sng">
                  <a:solidFill>
                    <a:srgbClr val="66FFCC"/>
                  </a:solidFill>
                  <a:prstDash val="solid"/>
                </a:ln>
                <a:solidFill>
                  <a:srgbClr val="0066FF"/>
                </a:solidFill>
                <a:effectLst/>
                <a:latin typeface="Berlin Sans FB Demi" pitchFamily="34" charset="0"/>
              </a:rPr>
              <a:t>Características</a:t>
            </a:r>
            <a:endParaRPr lang="es-ES" sz="6000" b="1" cap="none" spc="0" dirty="0">
              <a:ln w="10541" cmpd="sng">
                <a:solidFill>
                  <a:srgbClr val="66FFCC"/>
                </a:solidFill>
                <a:prstDash val="solid"/>
              </a:ln>
              <a:solidFill>
                <a:srgbClr val="0066FF"/>
              </a:solidFill>
              <a:effectLst/>
              <a:latin typeface="Berlin Sans FB Demi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001485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0"/>
            <a:ext cx="3254265" cy="2994797"/>
          </a:xfrm>
          <a:prstGeom prst="rect">
            <a:avLst/>
          </a:prstGeom>
        </p:spPr>
      </p:pic>
      <p:pic>
        <p:nvPicPr>
          <p:cNvPr id="5" name="4 Imagen" descr="20080508klphishmx_26_Ies_SC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64511" cy="3071810"/>
          </a:xfrm>
          <a:prstGeom prst="rect">
            <a:avLst/>
          </a:prstGeom>
        </p:spPr>
      </p:pic>
      <p:pic>
        <p:nvPicPr>
          <p:cNvPr id="6" name="5 Imagen" descr="ferrocarril-primeraline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3000372"/>
            <a:ext cx="3416300" cy="3857628"/>
          </a:xfrm>
          <a:prstGeom prst="rect">
            <a:avLst/>
          </a:prstGeom>
        </p:spPr>
      </p:pic>
      <p:pic>
        <p:nvPicPr>
          <p:cNvPr id="7" name="6 Imagen" descr="primerasfabrica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2571744"/>
            <a:ext cx="3643306" cy="4286256"/>
          </a:xfrm>
          <a:prstGeom prst="rect">
            <a:avLst/>
          </a:prstGeom>
        </p:spPr>
      </p:pic>
      <p:pic>
        <p:nvPicPr>
          <p:cNvPr id="8" name="7 Imagen" descr="RevIndustrial0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071810"/>
            <a:ext cx="2257425" cy="1785950"/>
          </a:xfrm>
          <a:prstGeom prst="rect">
            <a:avLst/>
          </a:prstGeom>
        </p:spPr>
      </p:pic>
      <p:pic>
        <p:nvPicPr>
          <p:cNvPr id="9" name="8 Imagen" descr="RevolIndustri0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0694" y="0"/>
            <a:ext cx="3643306" cy="2644752"/>
          </a:xfrm>
          <a:prstGeom prst="rect">
            <a:avLst/>
          </a:prstGeom>
        </p:spPr>
      </p:pic>
      <p:pic>
        <p:nvPicPr>
          <p:cNvPr id="10" name="9 Imagen" descr="RevolIndustrial02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929198"/>
            <a:ext cx="2214578" cy="192880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500043"/>
            <a:ext cx="8286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600" dirty="0" smtClean="0">
                <a:hlinkClick r:id="rId2"/>
              </a:rPr>
              <a:t>http://</a:t>
            </a:r>
            <a:r>
              <a:rPr lang="es-PE" sz="3600" dirty="0" smtClean="0">
                <a:hlinkClick r:id="rId2"/>
              </a:rPr>
              <a:t>youtu.be/ikTKgJmEzYs</a:t>
            </a:r>
            <a:endParaRPr lang="es-PE" sz="3600" dirty="0" smtClean="0"/>
          </a:p>
          <a:p>
            <a:endParaRPr lang="es-PE" sz="1600" i="1" u="sng" strike="sngStrike" dirty="0" smtClean="0">
              <a:solidFill>
                <a:srgbClr val="FF0000"/>
              </a:solidFill>
            </a:endParaRPr>
          </a:p>
          <a:p>
            <a:r>
              <a:rPr lang="es-PE" sz="2400" dirty="0" smtClean="0">
                <a:latin typeface="Papyrus" pitchFamily="66" charset="0"/>
              </a:rPr>
              <a:t>la revolución industrial tuvo origen en gran bretaña,es un periodo histórico entre las siguientes mitad del siglo xviii y principios del xix.</a:t>
            </a:r>
          </a:p>
          <a:p>
            <a:endParaRPr lang="es-PE" sz="2400" dirty="0" smtClean="0">
              <a:latin typeface="Papyrus" pitchFamily="66" charset="0"/>
            </a:endParaRPr>
          </a:p>
          <a:p>
            <a:r>
              <a:rPr lang="es-PE" sz="2400" dirty="0" smtClean="0">
                <a:latin typeface="Papyrus" pitchFamily="66" charset="0"/>
              </a:rPr>
              <a:t>El sistema de gobierno que imperaba en esos tiempos era la monarquía , los monarcas absoluto concentran en sus manos el poder legislativo, el ejecutivo y el judicial, mandan sobre el ejercito y todas las  instituciones del estado.</a:t>
            </a:r>
          </a:p>
          <a:p>
            <a:endParaRPr lang="es-PE" sz="2400" dirty="0" smtClean="0">
              <a:latin typeface="Papyrus" pitchFamily="66" charset="0"/>
            </a:endParaRPr>
          </a:p>
          <a:p>
            <a:endParaRPr lang="es-PE" sz="2400" dirty="0" smtClean="0">
              <a:latin typeface="Papyru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129</Words>
  <Application>Microsoft Office PowerPoint</Application>
  <PresentationFormat>Presentación en pantalla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Antecedentes 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Tifaa paola</dc:creator>
  <cp:lastModifiedBy>2</cp:lastModifiedBy>
  <cp:revision>14</cp:revision>
  <dcterms:created xsi:type="dcterms:W3CDTF">2011-09-12T23:09:15Z</dcterms:created>
  <dcterms:modified xsi:type="dcterms:W3CDTF">2011-09-13T20:59:58Z</dcterms:modified>
</cp:coreProperties>
</file>