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FE37-C536-426F-82D7-9E6660B23C34}" type="datetimeFigureOut">
              <a:rPr lang="es-CO" smtClean="0"/>
              <a:t>19/09/2011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65BF-AE3F-41F4-8AAF-F5A11A1088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FE37-C536-426F-82D7-9E6660B23C34}" type="datetimeFigureOut">
              <a:rPr lang="es-CO" smtClean="0"/>
              <a:t>19/09/2011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65BF-AE3F-41F4-8AAF-F5A11A1088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FE37-C536-426F-82D7-9E6660B23C34}" type="datetimeFigureOut">
              <a:rPr lang="es-CO" smtClean="0"/>
              <a:t>19/09/2011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65BF-AE3F-41F4-8AAF-F5A11A1088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FE37-C536-426F-82D7-9E6660B23C34}" type="datetimeFigureOut">
              <a:rPr lang="es-CO" smtClean="0"/>
              <a:t>19/09/2011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65BF-AE3F-41F4-8AAF-F5A11A1088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FE37-C536-426F-82D7-9E6660B23C34}" type="datetimeFigureOut">
              <a:rPr lang="es-CO" smtClean="0"/>
              <a:t>19/09/2011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65BF-AE3F-41F4-8AAF-F5A11A1088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FE37-C536-426F-82D7-9E6660B23C34}" type="datetimeFigureOut">
              <a:rPr lang="es-CO" smtClean="0"/>
              <a:t>19/09/2011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65BF-AE3F-41F4-8AAF-F5A11A1088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FE37-C536-426F-82D7-9E6660B23C34}" type="datetimeFigureOut">
              <a:rPr lang="es-CO" smtClean="0"/>
              <a:t>19/09/2011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65BF-AE3F-41F4-8AAF-F5A11A1088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FE37-C536-426F-82D7-9E6660B23C34}" type="datetimeFigureOut">
              <a:rPr lang="es-CO" smtClean="0"/>
              <a:t>19/09/2011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65BF-AE3F-41F4-8AAF-F5A11A1088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FE37-C536-426F-82D7-9E6660B23C34}" type="datetimeFigureOut">
              <a:rPr lang="es-CO" smtClean="0"/>
              <a:t>19/09/2011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65BF-AE3F-41F4-8AAF-F5A11A10884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FE37-C536-426F-82D7-9E6660B23C34}" type="datetimeFigureOut">
              <a:rPr lang="es-CO" smtClean="0"/>
              <a:t>19/09/2011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65BF-AE3F-41F4-8AAF-F5A11A10884F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FE37-C536-426F-82D7-9E6660B23C34}" type="datetimeFigureOut">
              <a:rPr lang="es-CO" smtClean="0"/>
              <a:t>19/09/2011</a:t>
            </a:fld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DD65BF-AE3F-41F4-8AAF-F5A11A10884F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DDD65BF-AE3F-41F4-8AAF-F5A11A10884F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9BFFE37-C536-426F-82D7-9E6660B23C34}" type="datetimeFigureOut">
              <a:rPr lang="es-CO" smtClean="0"/>
              <a:t>19/09/2011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539603"/>
          </a:xfrm>
        </p:spPr>
        <p:txBody>
          <a:bodyPr/>
          <a:lstStyle/>
          <a:p>
            <a:r>
              <a:rPr lang="es-ES" dirty="0" smtClean="0"/>
              <a:t>Trabajo de sociales </a:t>
            </a:r>
            <a:br>
              <a:rPr lang="es-ES" dirty="0" smtClean="0"/>
            </a:br>
            <a:r>
              <a:rPr lang="es-ES" sz="1800" dirty="0" smtClean="0">
                <a:solidFill>
                  <a:srgbClr val="FF0000"/>
                </a:solidFill>
              </a:rPr>
              <a:t>pertenece: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400800" cy="4221088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Jonathan Andrés mercado Vergara</a:t>
            </a:r>
          </a:p>
          <a:p>
            <a:endParaRPr lang="es-ES" sz="1800" dirty="0">
              <a:solidFill>
                <a:schemeClr val="tx1"/>
              </a:solidFill>
            </a:endParaRPr>
          </a:p>
          <a:p>
            <a:r>
              <a:rPr lang="es-ES" sz="1800" dirty="0" smtClean="0">
                <a:solidFill>
                  <a:srgbClr val="FF0000"/>
                </a:solidFill>
              </a:rPr>
              <a:t>Docente:</a:t>
            </a:r>
          </a:p>
          <a:p>
            <a:endParaRPr lang="es-ES" sz="1800" dirty="0">
              <a:solidFill>
                <a:srgbClr val="FF0000"/>
              </a:solidFill>
            </a:endParaRPr>
          </a:p>
          <a:p>
            <a:r>
              <a:rPr lang="es-ES" sz="2400" dirty="0" smtClean="0">
                <a:solidFill>
                  <a:schemeClr val="tx1"/>
                </a:solidFill>
              </a:rPr>
              <a:t>Yesid logrería</a:t>
            </a:r>
          </a:p>
          <a:p>
            <a:endParaRPr lang="es-ES" sz="2400" dirty="0">
              <a:solidFill>
                <a:schemeClr val="tx1"/>
              </a:solidFill>
            </a:endParaRPr>
          </a:p>
          <a:p>
            <a:r>
              <a:rPr lang="es-ES" sz="1800" dirty="0" smtClean="0">
                <a:solidFill>
                  <a:srgbClr val="FF0000"/>
                </a:solidFill>
              </a:rPr>
              <a:t>Grado:</a:t>
            </a:r>
          </a:p>
          <a:p>
            <a:endParaRPr lang="es-ES" sz="1800" dirty="0">
              <a:solidFill>
                <a:srgbClr val="FF0000"/>
              </a:solidFill>
            </a:endParaRPr>
          </a:p>
          <a:p>
            <a:r>
              <a:rPr lang="es-ES" sz="2400" dirty="0" smtClean="0">
                <a:solidFill>
                  <a:schemeClr val="tx1"/>
                </a:solidFill>
              </a:rPr>
              <a:t>8ºA</a:t>
            </a:r>
          </a:p>
          <a:p>
            <a:r>
              <a:rPr lang="es-ES" sz="1800" dirty="0" smtClean="0">
                <a:solidFill>
                  <a:srgbClr val="FF0000"/>
                </a:solidFill>
              </a:rPr>
              <a:t>Año: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2011</a:t>
            </a:r>
            <a:endParaRPr lang="es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0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La revolución  industrial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es-ES" dirty="0" smtClean="0"/>
              <a:t>Antecedentes</a:t>
            </a:r>
          </a:p>
          <a:p>
            <a:r>
              <a:rPr lang="es-ES" dirty="0" smtClean="0"/>
              <a:t>Características generales</a:t>
            </a:r>
          </a:p>
          <a:p>
            <a:r>
              <a:rPr lang="es-ES" dirty="0" smtClean="0"/>
              <a:t>Imágenes</a:t>
            </a:r>
          </a:p>
          <a:p>
            <a:r>
              <a:rPr lang="es-ES" dirty="0" smtClean="0"/>
              <a:t>Comentario (video)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725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Antecedentes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Revolución industrial fue un periodo histórico comprendido entre la segunda mitad del siglo XVIII y principios del XIX, en el que Gran Bretaña en primer lugar,</a:t>
            </a:r>
            <a:r>
              <a:rPr lang="es-ES" baseline="30000" dirty="0" smtClean="0"/>
              <a:t>[1]</a:t>
            </a:r>
            <a:r>
              <a:rPr lang="es-ES" dirty="0" smtClean="0"/>
              <a:t> y el resto de Europa continental después, sufren el mayor conjunto de transformaciones socioeconómicas, tecnológicas y culturales de la Historia de la humanidad, desde el Neolítico.</a:t>
            </a:r>
          </a:p>
          <a:p>
            <a:r>
              <a:rPr lang="es-ES" dirty="0" smtClean="0"/>
              <a:t>La economía basada en el trabajo manual fue reemplazada por otra dominada por la industria y la manufactura. La Revolución comenzó con la mecanización de las industrias textiles y el desarrollo de los procesos del hierro.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402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Características generales 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Nuevos inventos en actividades productivas.</a:t>
            </a:r>
          </a:p>
          <a:p>
            <a:r>
              <a:rPr lang="es-ES" dirty="0" smtClean="0"/>
              <a:t> La consolidación del Capitalismo.</a:t>
            </a:r>
          </a:p>
          <a:p>
            <a:r>
              <a:rPr lang="es-ES" dirty="0" smtClean="0"/>
              <a:t>El crecimiento de la población urbana.</a:t>
            </a:r>
            <a:br>
              <a:rPr lang="es-ES" dirty="0" smtClean="0"/>
            </a:br>
            <a:r>
              <a:rPr lang="es-ES" dirty="0" smtClean="0"/>
              <a:t>Nuevas estructura social.</a:t>
            </a:r>
          </a:p>
          <a:p>
            <a:r>
              <a:rPr lang="es-ES" dirty="0" smtClean="0"/>
              <a:t>Espíritu de empresa igual a ideas de libertad.</a:t>
            </a:r>
          </a:p>
          <a:p>
            <a:r>
              <a:rPr lang="es-ES" dirty="0" smtClean="0"/>
              <a:t> Nuevas Leyes: Empresas individuales - Sociedades bancarias.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5144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Imágenes</a:t>
            </a:r>
            <a:endParaRPr lang="es-CO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5348"/>
            <a:ext cx="363855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19068"/>
            <a:ext cx="3456384" cy="2605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6" y="4005064"/>
            <a:ext cx="347662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31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Comentario (video)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1. Nuevas maquinas a la producción</a:t>
            </a:r>
          </a:p>
          <a:p>
            <a:pPr marL="0" indent="0">
              <a:buNone/>
            </a:pPr>
            <a:r>
              <a:rPr lang="es-ES" dirty="0"/>
              <a:t>2</a:t>
            </a:r>
            <a:r>
              <a:rPr lang="es-ES" dirty="0" smtClean="0"/>
              <a:t>. disminuyo la mano de obra</a:t>
            </a:r>
          </a:p>
          <a:p>
            <a:pPr marL="0" indent="0">
              <a:buNone/>
            </a:pPr>
            <a:r>
              <a:rPr lang="es-ES" dirty="0" smtClean="0"/>
              <a:t>3.Hubo el descubrimiento del vapor</a:t>
            </a:r>
          </a:p>
          <a:p>
            <a:pPr marL="0" indent="0">
              <a:buNone/>
            </a:pPr>
            <a:r>
              <a:rPr lang="es-ES" dirty="0" smtClean="0"/>
              <a:t>Y eso cambio ala gente por que ya no trabajan tanto como antes.</a:t>
            </a:r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467544" y="49411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 smtClean="0"/>
              <a:t>http://www.youtube.com/watch?feature=player_detailpage&amp;v=5VK0Hm0Of0Uvv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93067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</TotalTime>
  <Words>190</Words>
  <Application>Microsoft Office PowerPoint</Application>
  <PresentationFormat>Presentación en pantalla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Adyacencia</vt:lpstr>
      <vt:lpstr>Trabajo de sociales  pertenece:</vt:lpstr>
      <vt:lpstr>La revolución  industrial</vt:lpstr>
      <vt:lpstr>Antecedentes</vt:lpstr>
      <vt:lpstr>Características generales </vt:lpstr>
      <vt:lpstr>Imágenes</vt:lpstr>
      <vt:lpstr>Comentario (video)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de sociales  pertenece:</dc:title>
  <dc:creator>jonathan</dc:creator>
  <cp:lastModifiedBy>jonathan</cp:lastModifiedBy>
  <cp:revision>5</cp:revision>
  <dcterms:created xsi:type="dcterms:W3CDTF">2011-09-19T22:18:36Z</dcterms:created>
  <dcterms:modified xsi:type="dcterms:W3CDTF">2011-09-19T23:12:09Z</dcterms:modified>
</cp:coreProperties>
</file>