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20"/>
  </p:notesMasterIdLst>
  <p:sldIdLst>
    <p:sldId id="268" r:id="rId2"/>
    <p:sldId id="257" r:id="rId3"/>
    <p:sldId id="272" r:id="rId4"/>
    <p:sldId id="266" r:id="rId5"/>
    <p:sldId id="267" r:id="rId6"/>
    <p:sldId id="269" r:id="rId7"/>
    <p:sldId id="270" r:id="rId8"/>
    <p:sldId id="271" r:id="rId9"/>
    <p:sldId id="273" r:id="rId10"/>
    <p:sldId id="275" r:id="rId11"/>
    <p:sldId id="276" r:id="rId12"/>
    <p:sldId id="277" r:id="rId13"/>
    <p:sldId id="278" r:id="rId14"/>
    <p:sldId id="279" r:id="rId15"/>
    <p:sldId id="280" r:id="rId16"/>
    <p:sldId id="281" r:id="rId17"/>
    <p:sldId id="282" r:id="rId18"/>
    <p:sldId id="283" r:id="rId19"/>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AB61"/>
    <a:srgbClr val="614215"/>
    <a:srgbClr val="B47B26"/>
    <a:srgbClr val="E2B574"/>
    <a:srgbClr val="E2DEA8"/>
    <a:srgbClr val="D6983E"/>
    <a:srgbClr val="CA8A2C"/>
    <a:srgbClr val="C083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08"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B63D1C8-CEC9-49D6-BB60-2CBD23B99B36}" type="datetimeFigureOut">
              <a:rPr lang="es-CO"/>
              <a:pPr>
                <a:defRPr/>
              </a:pPr>
              <a:t>17/10/2011</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E1AAD0A8-75B6-4B4F-AF7A-5AB7D594E43B}" type="slidenum">
              <a:rPr lang="es-CO"/>
              <a:pPr>
                <a:defRPr/>
              </a:pPr>
              <a:t>‹Nº›</a:t>
            </a:fld>
            <a:endParaRPr lang="es-CO"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E87603-802A-4452-83A1-6400239D8270}" type="slidenum">
              <a:rPr lang="es-CO">
                <a:cs typeface="Arial" charset="0"/>
              </a:rPr>
              <a:pPr fontAlgn="base">
                <a:spcBef>
                  <a:spcPct val="0"/>
                </a:spcBef>
                <a:spcAft>
                  <a:spcPct val="0"/>
                </a:spcAft>
                <a:defRPr/>
              </a:pPr>
              <a:t>1</a:t>
            </a:fld>
            <a:endParaRPr lang="es-CO">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bwMode="auto">
          <a:noFill/>
          <a:ln>
            <a:solidFill>
              <a:srgbClr val="000000"/>
            </a:solidFill>
            <a:miter lim="800000"/>
            <a:headEnd/>
            <a:tailEnd/>
          </a:ln>
        </p:spPr>
      </p:sp>
      <p:sp>
        <p:nvSpPr>
          <p:cNvPr id="2048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048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9F9686-1C7D-45E9-95B6-4F287C9AF726}" type="slidenum">
              <a:rPr lang="es-CO">
                <a:cs typeface="Arial" charset="0"/>
              </a:rPr>
              <a:pPr fontAlgn="base">
                <a:spcBef>
                  <a:spcPct val="0"/>
                </a:spcBef>
                <a:spcAft>
                  <a:spcPct val="0"/>
                </a:spcAft>
                <a:defRPr/>
              </a:pPr>
              <a:t>5</a:t>
            </a:fld>
            <a:endParaRPr lang="es-CO">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Date Placeholder 3"/>
          <p:cNvSpPr>
            <a:spLocks noGrp="1"/>
          </p:cNvSpPr>
          <p:nvPr>
            <p:ph type="dt" sz="half" idx="10"/>
          </p:nvPr>
        </p:nvSpPr>
        <p:spPr/>
        <p:txBody>
          <a:bodyPr/>
          <a:lstStyle>
            <a:lvl1pPr>
              <a:defRPr/>
            </a:lvl1pPr>
          </a:lstStyle>
          <a:p>
            <a:pPr>
              <a:defRPr/>
            </a:pPr>
            <a:fld id="{08EDFA9F-381E-4999-AF1A-28A07B0A7C0F}" type="datetimeFigureOut">
              <a:rPr lang="es-CO"/>
              <a:pPr>
                <a:defRPr/>
              </a:pPr>
              <a:t>17/10/2011</a:t>
            </a:fld>
            <a:endParaRPr lang="es-CO" dirty="0"/>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Slide Number Placeholder 5"/>
          <p:cNvSpPr>
            <a:spLocks noGrp="1"/>
          </p:cNvSpPr>
          <p:nvPr>
            <p:ph type="sldNum" sz="quarter" idx="12"/>
          </p:nvPr>
        </p:nvSpPr>
        <p:spPr/>
        <p:txBody>
          <a:bodyPr/>
          <a:lstStyle>
            <a:lvl1pPr>
              <a:defRPr/>
            </a:lvl1pPr>
          </a:lstStyle>
          <a:p>
            <a:pPr>
              <a:defRPr/>
            </a:pPr>
            <a:fld id="{113F8542-F9E3-4F33-A655-83C5F109E830}" type="slidenum">
              <a:rPr lang="es-CO"/>
              <a:pPr>
                <a:defRPr/>
              </a:pPr>
              <a:t>‹Nº›</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p:cNvSpPr>
            <a:spLocks noGrp="1"/>
          </p:cNvSpPr>
          <p:nvPr>
            <p:ph type="dt" sz="half" idx="10"/>
          </p:nvPr>
        </p:nvSpPr>
        <p:spPr/>
        <p:txBody>
          <a:bodyPr/>
          <a:lstStyle>
            <a:lvl1pPr>
              <a:defRPr/>
            </a:lvl1pPr>
          </a:lstStyle>
          <a:p>
            <a:pPr>
              <a:defRPr/>
            </a:pPr>
            <a:fld id="{74E93DB9-90CD-4C35-9682-206C58CA34CE}" type="datetimeFigureOut">
              <a:rPr lang="es-CO"/>
              <a:pPr>
                <a:defRPr/>
              </a:pPr>
              <a:t>17/10/2011</a:t>
            </a:fld>
            <a:endParaRPr lang="es-CO" dirty="0"/>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Slide Number Placeholder 5"/>
          <p:cNvSpPr>
            <a:spLocks noGrp="1"/>
          </p:cNvSpPr>
          <p:nvPr>
            <p:ph type="sldNum" sz="quarter" idx="12"/>
          </p:nvPr>
        </p:nvSpPr>
        <p:spPr/>
        <p:txBody>
          <a:bodyPr/>
          <a:lstStyle>
            <a:lvl1pPr>
              <a:defRPr/>
            </a:lvl1pPr>
          </a:lstStyle>
          <a:p>
            <a:pPr>
              <a:defRPr/>
            </a:pPr>
            <a:fld id="{656AA0EC-C791-41DB-A83B-D4BC1D05B56D}" type="slidenum">
              <a:rPr lang="es-CO"/>
              <a:pPr>
                <a:defRPr/>
              </a:pPr>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07163" y="569913"/>
            <a:ext cx="1938337" cy="555625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88975" y="569913"/>
            <a:ext cx="5665788" cy="55562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p:cNvSpPr>
            <a:spLocks noGrp="1"/>
          </p:cNvSpPr>
          <p:nvPr>
            <p:ph type="dt" sz="half" idx="10"/>
          </p:nvPr>
        </p:nvSpPr>
        <p:spPr/>
        <p:txBody>
          <a:bodyPr/>
          <a:lstStyle>
            <a:lvl1pPr>
              <a:defRPr/>
            </a:lvl1pPr>
          </a:lstStyle>
          <a:p>
            <a:pPr>
              <a:defRPr/>
            </a:pPr>
            <a:fld id="{7D5DC851-3CF0-4D04-92F5-A6610099C02B}" type="datetimeFigureOut">
              <a:rPr lang="es-CO"/>
              <a:pPr>
                <a:defRPr/>
              </a:pPr>
              <a:t>17/10/2011</a:t>
            </a:fld>
            <a:endParaRPr lang="es-CO" dirty="0"/>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Slide Number Placeholder 5"/>
          <p:cNvSpPr>
            <a:spLocks noGrp="1"/>
          </p:cNvSpPr>
          <p:nvPr>
            <p:ph type="sldNum" sz="quarter" idx="12"/>
          </p:nvPr>
        </p:nvSpPr>
        <p:spPr/>
        <p:txBody>
          <a:bodyPr/>
          <a:lstStyle>
            <a:lvl1pPr>
              <a:defRPr/>
            </a:lvl1pPr>
          </a:lstStyle>
          <a:p>
            <a:pPr>
              <a:defRPr/>
            </a:pPr>
            <a:fld id="{67739457-DA87-4F28-9CE6-7890FF25721C}" type="slidenum">
              <a:rPr lang="es-CO"/>
              <a:pPr>
                <a:defRPr/>
              </a:pPr>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p:cNvSpPr>
            <a:spLocks noGrp="1"/>
          </p:cNvSpPr>
          <p:nvPr>
            <p:ph type="dt" sz="half" idx="10"/>
          </p:nvPr>
        </p:nvSpPr>
        <p:spPr/>
        <p:txBody>
          <a:bodyPr/>
          <a:lstStyle>
            <a:lvl1pPr>
              <a:defRPr/>
            </a:lvl1pPr>
          </a:lstStyle>
          <a:p>
            <a:pPr>
              <a:defRPr/>
            </a:pPr>
            <a:fld id="{76FBD6E7-5713-4D77-A19B-747249B47A18}" type="datetimeFigureOut">
              <a:rPr lang="es-CO"/>
              <a:pPr>
                <a:defRPr/>
              </a:pPr>
              <a:t>17/10/2011</a:t>
            </a:fld>
            <a:endParaRPr lang="es-CO" dirty="0"/>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Slide Number Placeholder 5"/>
          <p:cNvSpPr>
            <a:spLocks noGrp="1"/>
          </p:cNvSpPr>
          <p:nvPr>
            <p:ph type="sldNum" sz="quarter" idx="12"/>
          </p:nvPr>
        </p:nvSpPr>
        <p:spPr/>
        <p:txBody>
          <a:bodyPr/>
          <a:lstStyle>
            <a:lvl1pPr>
              <a:defRPr/>
            </a:lvl1pPr>
          </a:lstStyle>
          <a:p>
            <a:pPr>
              <a:defRPr/>
            </a:pPr>
            <a:fld id="{3D4A7F4B-D7C6-48D1-AAD0-9239FF221BF5}" type="slidenum">
              <a:rPr lang="es-CO"/>
              <a:pPr>
                <a:defRPr/>
              </a:pPr>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78A4BCA4-8462-471A-9E45-AE77080FD111}" type="datetimeFigureOut">
              <a:rPr lang="es-CO"/>
              <a:pPr>
                <a:defRPr/>
              </a:pPr>
              <a:t>17/10/2011</a:t>
            </a:fld>
            <a:endParaRPr lang="es-CO" dirty="0"/>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Slide Number Placeholder 5"/>
          <p:cNvSpPr>
            <a:spLocks noGrp="1"/>
          </p:cNvSpPr>
          <p:nvPr>
            <p:ph type="sldNum" sz="quarter" idx="12"/>
          </p:nvPr>
        </p:nvSpPr>
        <p:spPr/>
        <p:txBody>
          <a:bodyPr/>
          <a:lstStyle>
            <a:lvl1pPr>
              <a:defRPr/>
            </a:lvl1pPr>
          </a:lstStyle>
          <a:p>
            <a:pPr>
              <a:defRPr/>
            </a:pPr>
            <a:fld id="{17BCF77A-7972-4ABB-A695-DFAE8485F7B2}" type="slidenum">
              <a:rPr lang="es-CO"/>
              <a:pPr>
                <a:defRPr/>
              </a:pPr>
              <a:t>‹Nº›</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98500" y="2247900"/>
            <a:ext cx="3797300" cy="387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2247900"/>
            <a:ext cx="3797300" cy="387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3"/>
          <p:cNvSpPr>
            <a:spLocks noGrp="1"/>
          </p:cNvSpPr>
          <p:nvPr>
            <p:ph type="dt" sz="half" idx="10"/>
          </p:nvPr>
        </p:nvSpPr>
        <p:spPr/>
        <p:txBody>
          <a:bodyPr/>
          <a:lstStyle>
            <a:lvl1pPr>
              <a:defRPr/>
            </a:lvl1pPr>
          </a:lstStyle>
          <a:p>
            <a:pPr>
              <a:defRPr/>
            </a:pPr>
            <a:fld id="{4D1F319A-D5D7-4F28-A435-A4C0F7707D90}" type="datetimeFigureOut">
              <a:rPr lang="es-CO"/>
              <a:pPr>
                <a:defRPr/>
              </a:pPr>
              <a:t>17/10/2011</a:t>
            </a:fld>
            <a:endParaRPr lang="es-CO" dirty="0"/>
          </a:p>
        </p:txBody>
      </p:sp>
      <p:sp>
        <p:nvSpPr>
          <p:cNvPr id="6" name="Footer Placeholder 4"/>
          <p:cNvSpPr>
            <a:spLocks noGrp="1"/>
          </p:cNvSpPr>
          <p:nvPr>
            <p:ph type="ftr" sz="quarter" idx="11"/>
          </p:nvPr>
        </p:nvSpPr>
        <p:spPr/>
        <p:txBody>
          <a:bodyPr/>
          <a:lstStyle>
            <a:lvl1pPr>
              <a:defRPr/>
            </a:lvl1pPr>
          </a:lstStyle>
          <a:p>
            <a:pPr>
              <a:defRPr/>
            </a:pPr>
            <a:endParaRPr lang="es-CO"/>
          </a:p>
        </p:txBody>
      </p:sp>
      <p:sp>
        <p:nvSpPr>
          <p:cNvPr id="7" name="Slide Number Placeholder 5"/>
          <p:cNvSpPr>
            <a:spLocks noGrp="1"/>
          </p:cNvSpPr>
          <p:nvPr>
            <p:ph type="sldNum" sz="quarter" idx="12"/>
          </p:nvPr>
        </p:nvSpPr>
        <p:spPr/>
        <p:txBody>
          <a:bodyPr/>
          <a:lstStyle>
            <a:lvl1pPr>
              <a:defRPr/>
            </a:lvl1pPr>
          </a:lstStyle>
          <a:p>
            <a:pPr>
              <a:defRPr/>
            </a:pPr>
            <a:fld id="{DF963384-A391-4602-9598-72458C278F2D}" type="slidenum">
              <a:rPr lang="es-CO"/>
              <a:pPr>
                <a:defRPr/>
              </a:pPr>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Date Placeholder 3"/>
          <p:cNvSpPr>
            <a:spLocks noGrp="1"/>
          </p:cNvSpPr>
          <p:nvPr>
            <p:ph type="dt" sz="half" idx="10"/>
          </p:nvPr>
        </p:nvSpPr>
        <p:spPr/>
        <p:txBody>
          <a:bodyPr/>
          <a:lstStyle>
            <a:lvl1pPr>
              <a:defRPr/>
            </a:lvl1pPr>
          </a:lstStyle>
          <a:p>
            <a:pPr>
              <a:defRPr/>
            </a:pPr>
            <a:fld id="{573B30F8-A271-4BAC-A694-20982B638A9B}" type="datetimeFigureOut">
              <a:rPr lang="es-CO"/>
              <a:pPr>
                <a:defRPr/>
              </a:pPr>
              <a:t>17/10/2011</a:t>
            </a:fld>
            <a:endParaRPr lang="es-CO" dirty="0"/>
          </a:p>
        </p:txBody>
      </p:sp>
      <p:sp>
        <p:nvSpPr>
          <p:cNvPr id="8" name="Footer Placeholder 4"/>
          <p:cNvSpPr>
            <a:spLocks noGrp="1"/>
          </p:cNvSpPr>
          <p:nvPr>
            <p:ph type="ftr" sz="quarter" idx="11"/>
          </p:nvPr>
        </p:nvSpPr>
        <p:spPr/>
        <p:txBody>
          <a:bodyPr/>
          <a:lstStyle>
            <a:lvl1pPr>
              <a:defRPr/>
            </a:lvl1pPr>
          </a:lstStyle>
          <a:p>
            <a:pPr>
              <a:defRPr/>
            </a:pPr>
            <a:endParaRPr lang="es-CO"/>
          </a:p>
        </p:txBody>
      </p:sp>
      <p:sp>
        <p:nvSpPr>
          <p:cNvPr id="9" name="Slide Number Placeholder 5"/>
          <p:cNvSpPr>
            <a:spLocks noGrp="1"/>
          </p:cNvSpPr>
          <p:nvPr>
            <p:ph type="sldNum" sz="quarter" idx="12"/>
          </p:nvPr>
        </p:nvSpPr>
        <p:spPr/>
        <p:txBody>
          <a:bodyPr/>
          <a:lstStyle>
            <a:lvl1pPr>
              <a:defRPr/>
            </a:lvl1pPr>
          </a:lstStyle>
          <a:p>
            <a:pPr>
              <a:defRPr/>
            </a:pPr>
            <a:fld id="{8F855D7E-6FE9-4EAE-A755-EC2553E7728B}" type="slidenum">
              <a:rPr lang="es-CO"/>
              <a:pPr>
                <a:defRPr/>
              </a:pPr>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Date Placeholder 3"/>
          <p:cNvSpPr>
            <a:spLocks noGrp="1"/>
          </p:cNvSpPr>
          <p:nvPr>
            <p:ph type="dt" sz="half" idx="10"/>
          </p:nvPr>
        </p:nvSpPr>
        <p:spPr/>
        <p:txBody>
          <a:bodyPr/>
          <a:lstStyle>
            <a:lvl1pPr>
              <a:defRPr/>
            </a:lvl1pPr>
          </a:lstStyle>
          <a:p>
            <a:pPr>
              <a:defRPr/>
            </a:pPr>
            <a:fld id="{A4640029-E4F8-4C24-B463-9CA1CA36B7B8}" type="datetimeFigureOut">
              <a:rPr lang="es-CO"/>
              <a:pPr>
                <a:defRPr/>
              </a:pPr>
              <a:t>17/10/2011</a:t>
            </a:fld>
            <a:endParaRPr lang="es-CO" dirty="0"/>
          </a:p>
        </p:txBody>
      </p:sp>
      <p:sp>
        <p:nvSpPr>
          <p:cNvPr id="4" name="Footer Placeholder 4"/>
          <p:cNvSpPr>
            <a:spLocks noGrp="1"/>
          </p:cNvSpPr>
          <p:nvPr>
            <p:ph type="ftr" sz="quarter" idx="11"/>
          </p:nvPr>
        </p:nvSpPr>
        <p:spPr/>
        <p:txBody>
          <a:bodyPr/>
          <a:lstStyle>
            <a:lvl1pPr>
              <a:defRPr/>
            </a:lvl1pPr>
          </a:lstStyle>
          <a:p>
            <a:pPr>
              <a:defRPr/>
            </a:pPr>
            <a:endParaRPr lang="es-CO"/>
          </a:p>
        </p:txBody>
      </p:sp>
      <p:sp>
        <p:nvSpPr>
          <p:cNvPr id="5" name="Slide Number Placeholder 5"/>
          <p:cNvSpPr>
            <a:spLocks noGrp="1"/>
          </p:cNvSpPr>
          <p:nvPr>
            <p:ph type="sldNum" sz="quarter" idx="12"/>
          </p:nvPr>
        </p:nvSpPr>
        <p:spPr/>
        <p:txBody>
          <a:bodyPr/>
          <a:lstStyle>
            <a:lvl1pPr>
              <a:defRPr/>
            </a:lvl1pPr>
          </a:lstStyle>
          <a:p>
            <a:pPr>
              <a:defRPr/>
            </a:pPr>
            <a:fld id="{466AD46F-E79D-4C13-9617-DA6509A852B3}" type="slidenum">
              <a:rPr lang="es-CO"/>
              <a:pPr>
                <a:defRPr/>
              </a:pPr>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6F3055-ABCC-4D53-8A39-2210E143B713}" type="datetimeFigureOut">
              <a:rPr lang="es-CO"/>
              <a:pPr>
                <a:defRPr/>
              </a:pPr>
              <a:t>17/10/2011</a:t>
            </a:fld>
            <a:endParaRPr lang="es-CO" dirty="0"/>
          </a:p>
        </p:txBody>
      </p:sp>
      <p:sp>
        <p:nvSpPr>
          <p:cNvPr id="3" name="Footer Placeholder 4"/>
          <p:cNvSpPr>
            <a:spLocks noGrp="1"/>
          </p:cNvSpPr>
          <p:nvPr>
            <p:ph type="ftr" sz="quarter" idx="11"/>
          </p:nvPr>
        </p:nvSpPr>
        <p:spPr/>
        <p:txBody>
          <a:bodyPr/>
          <a:lstStyle>
            <a:lvl1pPr>
              <a:defRPr/>
            </a:lvl1pPr>
          </a:lstStyle>
          <a:p>
            <a:pPr>
              <a:defRPr/>
            </a:pPr>
            <a:endParaRPr lang="es-CO"/>
          </a:p>
        </p:txBody>
      </p:sp>
      <p:sp>
        <p:nvSpPr>
          <p:cNvPr id="4" name="Slide Number Placeholder 5"/>
          <p:cNvSpPr>
            <a:spLocks noGrp="1"/>
          </p:cNvSpPr>
          <p:nvPr>
            <p:ph type="sldNum" sz="quarter" idx="12"/>
          </p:nvPr>
        </p:nvSpPr>
        <p:spPr/>
        <p:txBody>
          <a:bodyPr/>
          <a:lstStyle>
            <a:lvl1pPr>
              <a:defRPr/>
            </a:lvl1pPr>
          </a:lstStyle>
          <a:p>
            <a:pPr>
              <a:defRPr/>
            </a:pPr>
            <a:fld id="{795130CE-1DCE-4055-8DEB-8ABBBD440EE1}" type="slidenum">
              <a:rPr lang="es-CO"/>
              <a:pPr>
                <a:defRPr/>
              </a:pPr>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5C434D12-13F5-47EB-BFAD-B42B704A9666}" type="datetimeFigureOut">
              <a:rPr lang="es-CO"/>
              <a:pPr>
                <a:defRPr/>
              </a:pPr>
              <a:t>17/10/2011</a:t>
            </a:fld>
            <a:endParaRPr lang="es-CO" dirty="0"/>
          </a:p>
        </p:txBody>
      </p:sp>
      <p:sp>
        <p:nvSpPr>
          <p:cNvPr id="6" name="Footer Placeholder 4"/>
          <p:cNvSpPr>
            <a:spLocks noGrp="1"/>
          </p:cNvSpPr>
          <p:nvPr>
            <p:ph type="ftr" sz="quarter" idx="11"/>
          </p:nvPr>
        </p:nvSpPr>
        <p:spPr/>
        <p:txBody>
          <a:bodyPr/>
          <a:lstStyle>
            <a:lvl1pPr>
              <a:defRPr/>
            </a:lvl1pPr>
          </a:lstStyle>
          <a:p>
            <a:pPr>
              <a:defRPr/>
            </a:pPr>
            <a:endParaRPr lang="es-CO"/>
          </a:p>
        </p:txBody>
      </p:sp>
      <p:sp>
        <p:nvSpPr>
          <p:cNvPr id="7" name="Slide Number Placeholder 5"/>
          <p:cNvSpPr>
            <a:spLocks noGrp="1"/>
          </p:cNvSpPr>
          <p:nvPr>
            <p:ph type="sldNum" sz="quarter" idx="12"/>
          </p:nvPr>
        </p:nvSpPr>
        <p:spPr/>
        <p:txBody>
          <a:bodyPr/>
          <a:lstStyle>
            <a:lvl1pPr>
              <a:defRPr/>
            </a:lvl1pPr>
          </a:lstStyle>
          <a:p>
            <a:pPr>
              <a:defRPr/>
            </a:pPr>
            <a:fld id="{17CF367D-A7B0-4800-99FB-B92F9C09496D}" type="slidenum">
              <a:rPr lang="es-CO"/>
              <a:pPr>
                <a:defRPr/>
              </a:pPr>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07E23343-8D5B-4B4F-AD9A-CC9F19309BE6}" type="datetimeFigureOut">
              <a:rPr lang="es-CO"/>
              <a:pPr>
                <a:defRPr/>
              </a:pPr>
              <a:t>17/10/2011</a:t>
            </a:fld>
            <a:endParaRPr lang="es-CO" dirty="0"/>
          </a:p>
        </p:txBody>
      </p:sp>
      <p:sp>
        <p:nvSpPr>
          <p:cNvPr id="6" name="Footer Placeholder 4"/>
          <p:cNvSpPr>
            <a:spLocks noGrp="1"/>
          </p:cNvSpPr>
          <p:nvPr>
            <p:ph type="ftr" sz="quarter" idx="11"/>
          </p:nvPr>
        </p:nvSpPr>
        <p:spPr/>
        <p:txBody>
          <a:bodyPr/>
          <a:lstStyle>
            <a:lvl1pPr>
              <a:defRPr/>
            </a:lvl1pPr>
          </a:lstStyle>
          <a:p>
            <a:pPr>
              <a:defRPr/>
            </a:pPr>
            <a:endParaRPr lang="es-CO"/>
          </a:p>
        </p:txBody>
      </p:sp>
      <p:sp>
        <p:nvSpPr>
          <p:cNvPr id="7" name="Slide Number Placeholder 5"/>
          <p:cNvSpPr>
            <a:spLocks noGrp="1"/>
          </p:cNvSpPr>
          <p:nvPr>
            <p:ph type="sldNum" sz="quarter" idx="12"/>
          </p:nvPr>
        </p:nvSpPr>
        <p:spPr/>
        <p:txBody>
          <a:bodyPr/>
          <a:lstStyle>
            <a:lvl1pPr>
              <a:defRPr/>
            </a:lvl1pPr>
          </a:lstStyle>
          <a:p>
            <a:pPr>
              <a:defRPr/>
            </a:pPr>
            <a:fld id="{B207032F-C09F-4587-A97F-DBA8B8DF9D72}" type="slidenum">
              <a:rPr lang="es-CO"/>
              <a:pPr>
                <a:defRPr/>
              </a:pPr>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6" descr="CoverOverlay.pn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grpSp>
        <p:nvGrpSpPr>
          <p:cNvPr id="9"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10" name="TextBox 8"/>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rPr>
                <a:t></a:t>
              </a:r>
            </a:p>
          </p:txBody>
        </p:sp>
        <p:cxnSp>
          <p:nvCxnSpPr>
            <p:cNvPr id="11"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1028"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3"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eaLnBrk="1" fontAlgn="auto" hangingPunct="1">
              <a:spcBef>
                <a:spcPts val="0"/>
              </a:spcBef>
              <a:spcAft>
                <a:spcPts val="0"/>
              </a:spcAft>
              <a:defRPr sz="1200">
                <a:solidFill>
                  <a:schemeClr val="tx2"/>
                </a:solidFill>
                <a:latin typeface="+mn-lt"/>
                <a:cs typeface="+mn-cs"/>
              </a:defRPr>
            </a:lvl1pPr>
          </a:lstStyle>
          <a:p>
            <a:pPr>
              <a:defRPr/>
            </a:pPr>
            <a:fld id="{D497F874-9707-4D3A-97FE-793A265DF961}" type="datetimeFigureOut">
              <a:rPr lang="es-CO"/>
              <a:pPr>
                <a:defRPr/>
              </a:pPr>
              <a:t>17/10/2011</a:t>
            </a:fld>
            <a:endParaRPr lang="es-CO" dirty="0"/>
          </a:p>
        </p:txBody>
      </p:sp>
      <p:sp>
        <p:nvSpPr>
          <p:cNvPr id="14"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mn-lt"/>
                <a:cs typeface="+mn-cs"/>
              </a:defRPr>
            </a:lvl1pPr>
          </a:lstStyle>
          <a:p>
            <a:pPr>
              <a:defRPr/>
            </a:pPr>
            <a:endParaRPr lang="es-CO"/>
          </a:p>
        </p:txBody>
      </p:sp>
      <p:sp>
        <p:nvSpPr>
          <p:cNvPr id="15"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2"/>
                </a:solidFill>
                <a:latin typeface="+mn-lt"/>
                <a:cs typeface="+mn-cs"/>
              </a:defRPr>
            </a:lvl1pPr>
          </a:lstStyle>
          <a:p>
            <a:pPr>
              <a:defRPr/>
            </a:pPr>
            <a:fld id="{6D98872D-249D-48DD-A162-208B2CD29384}" type="slidenum">
              <a:rPr lang="es-CO"/>
              <a:pPr>
                <a:defRPr/>
              </a:pPr>
              <a:t>‹Nº›</a:t>
            </a:fld>
            <a:endParaRPr lang="es-CO" dirty="0"/>
          </a:p>
        </p:txBody>
      </p:sp>
    </p:spTree>
  </p:cSld>
  <p:clrMap bg1="dk2" tx1="lt1" bg2="dk1"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eaLnBrk="0" fontAlgn="base" hangingPunct="0">
        <a:spcBef>
          <a:spcPct val="0"/>
        </a:spcBef>
        <a:spcAft>
          <a:spcPct val="0"/>
        </a:spcAft>
        <a:defRPr sz="54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marL="457200" algn="ctr" rtl="0" fontAlgn="base">
        <a:spcBef>
          <a:spcPct val="0"/>
        </a:spcBef>
        <a:spcAft>
          <a:spcPct val="0"/>
        </a:spcAft>
        <a:defRPr sz="5400">
          <a:solidFill>
            <a:schemeClr val="tx2"/>
          </a:solidFill>
          <a:latin typeface="Book Antiqua" pitchFamily="18" charset="0"/>
        </a:defRPr>
      </a:lvl6pPr>
      <a:lvl7pPr marL="914400" algn="ctr" rtl="0" fontAlgn="base">
        <a:spcBef>
          <a:spcPct val="0"/>
        </a:spcBef>
        <a:spcAft>
          <a:spcPct val="0"/>
        </a:spcAft>
        <a:defRPr sz="5400">
          <a:solidFill>
            <a:schemeClr val="tx2"/>
          </a:solidFill>
          <a:latin typeface="Book Antiqua" pitchFamily="18" charset="0"/>
        </a:defRPr>
      </a:lvl7pPr>
      <a:lvl8pPr marL="1371600" algn="ctr" rtl="0" fontAlgn="base">
        <a:spcBef>
          <a:spcPct val="0"/>
        </a:spcBef>
        <a:spcAft>
          <a:spcPct val="0"/>
        </a:spcAft>
        <a:defRPr sz="5400">
          <a:solidFill>
            <a:schemeClr val="tx2"/>
          </a:solidFill>
          <a:latin typeface="Book Antiqua" pitchFamily="18" charset="0"/>
        </a:defRPr>
      </a:lvl8pPr>
      <a:lvl9pPr marL="1828800" algn="ctr" rtl="0" fontAlgn="base">
        <a:spcBef>
          <a:spcPct val="0"/>
        </a:spcBef>
        <a:spcAft>
          <a:spcPct val="0"/>
        </a:spcAft>
        <a:defRPr sz="5400">
          <a:solidFill>
            <a:schemeClr val="tx2"/>
          </a:solidFill>
          <a:latin typeface="Book Antiqua" pitchFamily="18" charset="0"/>
        </a:defRPr>
      </a:lvl9pPr>
    </p:titleStyle>
    <p:bodyStyle>
      <a:lvl1pPr marL="365125" indent="-365125" algn="l" rtl="0" eaLnBrk="0" fontAlgn="base" hangingPunct="0">
        <a:spcBef>
          <a:spcPct val="20000"/>
        </a:spcBef>
        <a:spcAft>
          <a:spcPct val="0"/>
        </a:spcAft>
        <a:buClr>
          <a:schemeClr val="accent1"/>
        </a:buClr>
        <a:buFont typeface="Wingdings" pitchFamily="2" charset="2"/>
        <a:buChar char=""/>
        <a:defRPr sz="2400">
          <a:solidFill>
            <a:srgbClr val="FFFFFF"/>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itchFamily="2" charset="2"/>
        <a:buChar char=""/>
        <a:defRPr sz="2200">
          <a:solidFill>
            <a:srgbClr val="FFFFFF"/>
          </a:solidFill>
          <a:latin typeface="+mn-lt"/>
        </a:defRPr>
      </a:lvl2pPr>
      <a:lvl3pPr marL="1143000" indent="-365125" algn="l" rtl="0" eaLnBrk="0" fontAlgn="base" hangingPunct="0">
        <a:spcBef>
          <a:spcPct val="20000"/>
        </a:spcBef>
        <a:spcAft>
          <a:spcPct val="0"/>
        </a:spcAft>
        <a:buClr>
          <a:schemeClr val="accent1"/>
        </a:buClr>
        <a:buFont typeface="Wingdings" pitchFamily="2" charset="2"/>
        <a:buChar char=""/>
        <a:defRPr sz="2000">
          <a:solidFill>
            <a:srgbClr val="FFFFFF"/>
          </a:solidFill>
          <a:latin typeface="+mn-lt"/>
        </a:defRPr>
      </a:lvl3pPr>
      <a:lvl4pPr marL="1508125" indent="-319088" algn="l" rtl="0" eaLnBrk="0" fontAlgn="base" hangingPunct="0">
        <a:spcBef>
          <a:spcPct val="20000"/>
        </a:spcBef>
        <a:spcAft>
          <a:spcPct val="0"/>
        </a:spcAft>
        <a:buClr>
          <a:schemeClr val="accent1"/>
        </a:buClr>
        <a:buFont typeface="Wingdings" pitchFamily="2" charset="2"/>
        <a:buChar char=""/>
        <a:defRPr>
          <a:solidFill>
            <a:srgbClr val="FFFFFF"/>
          </a:solidFill>
          <a:latin typeface="+mn-lt"/>
        </a:defRPr>
      </a:lvl4pPr>
      <a:lvl5pPr marL="1828800" indent="-319088" algn="l" rtl="0" eaLnBrk="0" fontAlgn="base" hangingPunct="0">
        <a:spcBef>
          <a:spcPct val="20000"/>
        </a:spcBef>
        <a:spcAft>
          <a:spcPct val="0"/>
        </a:spcAft>
        <a:buClr>
          <a:schemeClr val="accent1"/>
        </a:buClr>
        <a:buFont typeface="Wingdings" pitchFamily="2" charset="2"/>
        <a:buChar char=""/>
        <a:defRPr sz="1600">
          <a:solidFill>
            <a:srgbClr val="FFFFFF"/>
          </a:solidFill>
          <a:latin typeface="+mn-lt"/>
        </a:defRPr>
      </a:lvl5pPr>
      <a:lvl6pPr marL="2286000" indent="-319088" algn="l" rtl="0" fontAlgn="base">
        <a:spcBef>
          <a:spcPct val="20000"/>
        </a:spcBef>
        <a:spcAft>
          <a:spcPct val="0"/>
        </a:spcAft>
        <a:buClr>
          <a:schemeClr val="accent1"/>
        </a:buClr>
        <a:buFont typeface="Wingdings" pitchFamily="2" charset="2"/>
        <a:buChar char=""/>
        <a:defRPr sz="1600">
          <a:solidFill>
            <a:srgbClr val="FFFFFF"/>
          </a:solidFill>
          <a:latin typeface="+mn-lt"/>
        </a:defRPr>
      </a:lvl6pPr>
      <a:lvl7pPr marL="2743200" indent="-319088" algn="l" rtl="0" fontAlgn="base">
        <a:spcBef>
          <a:spcPct val="20000"/>
        </a:spcBef>
        <a:spcAft>
          <a:spcPct val="0"/>
        </a:spcAft>
        <a:buClr>
          <a:schemeClr val="accent1"/>
        </a:buClr>
        <a:buFont typeface="Wingdings" pitchFamily="2" charset="2"/>
        <a:buChar char=""/>
        <a:defRPr sz="1600">
          <a:solidFill>
            <a:srgbClr val="FFFFFF"/>
          </a:solidFill>
          <a:latin typeface="+mn-lt"/>
        </a:defRPr>
      </a:lvl7pPr>
      <a:lvl8pPr marL="3200400" indent="-319088" algn="l" rtl="0" fontAlgn="base">
        <a:spcBef>
          <a:spcPct val="20000"/>
        </a:spcBef>
        <a:spcAft>
          <a:spcPct val="0"/>
        </a:spcAft>
        <a:buClr>
          <a:schemeClr val="accent1"/>
        </a:buClr>
        <a:buFont typeface="Wingdings" pitchFamily="2" charset="2"/>
        <a:buChar char=""/>
        <a:defRPr sz="1600">
          <a:solidFill>
            <a:srgbClr val="FFFFFF"/>
          </a:solidFill>
          <a:latin typeface="+mn-lt"/>
        </a:defRPr>
      </a:lvl8pPr>
      <a:lvl9pPr marL="3657600" indent="-319088" algn="l" rtl="0" fontAlgn="base">
        <a:spcBef>
          <a:spcPct val="20000"/>
        </a:spcBef>
        <a:spcAft>
          <a:spcPct val="0"/>
        </a:spcAft>
        <a:buClr>
          <a:schemeClr val="accent1"/>
        </a:buClr>
        <a:buFont typeface="Wingdings" pitchFamily="2" charset="2"/>
        <a:buChar char=""/>
        <a:defRPr sz="1600">
          <a:solidFill>
            <a:srgbClr val="FFFFFF"/>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s.wikipedia.org/wiki/Hispania_romana#cite_note-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es.wikipedia.org/wiki/Olea_europaea" TargetMode="External"/><Relationship Id="rId2" Type="http://schemas.openxmlformats.org/officeDocument/2006/relationships/hyperlink" Target="http://es.wikipedia.org/wiki/Cebada" TargetMode="Externa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es.wikipedia.org/wiki/Dios" TargetMode="External"/><Relationship Id="rId7" Type="http://schemas.openxmlformats.org/officeDocument/2006/relationships/hyperlink" Target="http://es.wikipedia.org/wiki/Or%C3%A1culo" TargetMode="External"/><Relationship Id="rId2" Type="http://schemas.openxmlformats.org/officeDocument/2006/relationships/hyperlink" Target="http://es.wikipedia.org/wiki/Polite%C3%ADsmo" TargetMode="External"/><Relationship Id="rId1" Type="http://schemas.openxmlformats.org/officeDocument/2006/relationships/slideLayout" Target="../slideLayouts/slideLayout7.xml"/><Relationship Id="rId6" Type="http://schemas.openxmlformats.org/officeDocument/2006/relationships/hyperlink" Target="http://es.wikipedia.org/wiki/Juno_(mitolog%C3%ADa)" TargetMode="External"/><Relationship Id="rId5" Type="http://schemas.openxmlformats.org/officeDocument/2006/relationships/hyperlink" Target="http://es.wikipedia.org/wiki/Minerva" TargetMode="External"/><Relationship Id="rId4" Type="http://schemas.openxmlformats.org/officeDocument/2006/relationships/hyperlink" Target="http://es.wikipedia.org/wiki/J%C3%BApiter_(mitolog%C3%ADa)" TargetMode="External"/><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Marcador de contenido"/>
          <p:cNvSpPr>
            <a:spLocks noGrp="1"/>
          </p:cNvSpPr>
          <p:nvPr>
            <p:ph idx="4294967295"/>
          </p:nvPr>
        </p:nvSpPr>
        <p:spPr>
          <a:xfrm>
            <a:off x="755650" y="1916113"/>
            <a:ext cx="7834313" cy="4349750"/>
          </a:xfrm>
        </p:spPr>
        <p:txBody>
          <a:bodyPr/>
          <a:lstStyle/>
          <a:p>
            <a:pPr marL="0" indent="0" algn="ctr" eaLnBrk="1" hangingPunct="1">
              <a:lnSpc>
                <a:spcPct val="90000"/>
              </a:lnSpc>
              <a:buFont typeface="Wingdings" pitchFamily="2" charset="2"/>
              <a:buNone/>
            </a:pPr>
            <a:endParaRPr lang="es-CO" sz="1600" smtClean="0"/>
          </a:p>
          <a:p>
            <a:pPr marL="0" indent="0" algn="ctr" eaLnBrk="1" hangingPunct="1">
              <a:lnSpc>
                <a:spcPct val="90000"/>
              </a:lnSpc>
              <a:buFont typeface="Wingdings" pitchFamily="2" charset="2"/>
              <a:buNone/>
            </a:pPr>
            <a:endParaRPr lang="es-CO" sz="1600" smtClean="0"/>
          </a:p>
          <a:p>
            <a:pPr marL="0" indent="0" algn="ctr" eaLnBrk="1" hangingPunct="1">
              <a:lnSpc>
                <a:spcPct val="90000"/>
              </a:lnSpc>
              <a:buFont typeface="Wingdings" pitchFamily="2" charset="2"/>
              <a:buNone/>
            </a:pPr>
            <a:r>
              <a:rPr lang="es-CO" sz="1600" b="1" smtClean="0">
                <a:solidFill>
                  <a:schemeClr val="bg1"/>
                </a:solidFill>
              </a:rPr>
              <a:t>ESTUDIANTES</a:t>
            </a:r>
            <a:endParaRPr lang="es-CO" sz="1600" smtClean="0">
              <a:solidFill>
                <a:schemeClr val="bg1"/>
              </a:solidFill>
            </a:endParaRPr>
          </a:p>
          <a:p>
            <a:pPr marL="0" indent="0" algn="ctr" eaLnBrk="1" hangingPunct="1">
              <a:lnSpc>
                <a:spcPct val="90000"/>
              </a:lnSpc>
              <a:buFont typeface="Wingdings" pitchFamily="2" charset="2"/>
              <a:buNone/>
            </a:pPr>
            <a:r>
              <a:rPr lang="es-CO" sz="1600" smtClean="0">
                <a:solidFill>
                  <a:schemeClr val="bg1"/>
                </a:solidFill>
              </a:rPr>
              <a:t>BRANDON ATENCIO</a:t>
            </a:r>
          </a:p>
          <a:p>
            <a:pPr marL="0" indent="0" algn="ctr" eaLnBrk="1" hangingPunct="1">
              <a:lnSpc>
                <a:spcPct val="90000"/>
              </a:lnSpc>
              <a:buFont typeface="Wingdings" pitchFamily="2" charset="2"/>
              <a:buNone/>
            </a:pPr>
            <a:r>
              <a:rPr lang="es-CO" sz="1600" smtClean="0">
                <a:solidFill>
                  <a:schemeClr val="bg1"/>
                </a:solidFill>
              </a:rPr>
              <a:t>JEAN PAUL GRACIA</a:t>
            </a:r>
          </a:p>
          <a:p>
            <a:pPr marL="0" indent="0" algn="ctr" eaLnBrk="1" hangingPunct="1">
              <a:lnSpc>
                <a:spcPct val="90000"/>
              </a:lnSpc>
              <a:buFont typeface="Wingdings" pitchFamily="2" charset="2"/>
              <a:buNone/>
            </a:pPr>
            <a:r>
              <a:rPr lang="es-CO" sz="1600" smtClean="0">
                <a:solidFill>
                  <a:schemeClr val="bg1"/>
                </a:solidFill>
              </a:rPr>
              <a:t>KEVIN ANDRES </a:t>
            </a:r>
          </a:p>
          <a:p>
            <a:pPr marL="0" indent="0" algn="ctr" eaLnBrk="1" hangingPunct="1">
              <a:lnSpc>
                <a:spcPct val="90000"/>
              </a:lnSpc>
              <a:buFont typeface="Wingdings" pitchFamily="2" charset="2"/>
              <a:buNone/>
            </a:pPr>
            <a:endParaRPr lang="es-CO" sz="1600" smtClean="0">
              <a:solidFill>
                <a:schemeClr val="bg1"/>
              </a:solidFill>
            </a:endParaRPr>
          </a:p>
          <a:p>
            <a:pPr marL="0" indent="0" algn="ctr" eaLnBrk="1" hangingPunct="1">
              <a:lnSpc>
                <a:spcPct val="90000"/>
              </a:lnSpc>
              <a:buFont typeface="Wingdings" pitchFamily="2" charset="2"/>
              <a:buNone/>
            </a:pPr>
            <a:endParaRPr lang="es-CO" sz="1600" smtClean="0">
              <a:solidFill>
                <a:schemeClr val="bg1"/>
              </a:solidFill>
            </a:endParaRPr>
          </a:p>
          <a:p>
            <a:pPr marL="0" indent="0" algn="ctr" eaLnBrk="1" hangingPunct="1">
              <a:lnSpc>
                <a:spcPct val="90000"/>
              </a:lnSpc>
              <a:buFont typeface="Wingdings" pitchFamily="2" charset="2"/>
              <a:buNone/>
            </a:pPr>
            <a:endParaRPr lang="es-CO" sz="1600" smtClean="0">
              <a:solidFill>
                <a:schemeClr val="bg1"/>
              </a:solidFill>
            </a:endParaRPr>
          </a:p>
          <a:p>
            <a:pPr marL="0" indent="0" algn="ctr" eaLnBrk="1" hangingPunct="1">
              <a:lnSpc>
                <a:spcPct val="90000"/>
              </a:lnSpc>
              <a:buFont typeface="Wingdings" pitchFamily="2" charset="2"/>
              <a:buNone/>
            </a:pPr>
            <a:r>
              <a:rPr lang="es-CO" sz="1600" b="1" smtClean="0">
                <a:solidFill>
                  <a:schemeClr val="bg1"/>
                </a:solidFill>
              </a:rPr>
              <a:t>PROFESOR</a:t>
            </a:r>
          </a:p>
          <a:p>
            <a:pPr marL="0" indent="0" algn="ctr" eaLnBrk="1" hangingPunct="1">
              <a:lnSpc>
                <a:spcPct val="90000"/>
              </a:lnSpc>
              <a:buFont typeface="Wingdings" pitchFamily="2" charset="2"/>
              <a:buNone/>
            </a:pPr>
            <a:r>
              <a:rPr lang="es-CO" sz="1600" smtClean="0">
                <a:solidFill>
                  <a:schemeClr val="bg1"/>
                </a:solidFill>
              </a:rPr>
              <a:t>JANETH JIMENEZ</a:t>
            </a:r>
          </a:p>
          <a:p>
            <a:pPr marL="0" indent="0" eaLnBrk="1" hangingPunct="1">
              <a:lnSpc>
                <a:spcPct val="90000"/>
              </a:lnSpc>
              <a:buFont typeface="Wingdings" pitchFamily="2" charset="2"/>
              <a:buNone/>
            </a:pPr>
            <a:endParaRPr lang="es-CO" sz="1600" smtClean="0">
              <a:solidFill>
                <a:schemeClr val="bg1"/>
              </a:solidFill>
            </a:endParaRPr>
          </a:p>
          <a:p>
            <a:pPr marL="0" indent="0" eaLnBrk="1" hangingPunct="1">
              <a:lnSpc>
                <a:spcPct val="90000"/>
              </a:lnSpc>
              <a:buFont typeface="Wingdings" pitchFamily="2" charset="2"/>
              <a:buNone/>
            </a:pPr>
            <a:endParaRPr lang="es-CO" sz="1600" smtClean="0">
              <a:solidFill>
                <a:schemeClr val="bg1"/>
              </a:solidFill>
            </a:endParaRPr>
          </a:p>
          <a:p>
            <a:pPr marL="0" indent="0" algn="ctr" eaLnBrk="1" hangingPunct="1">
              <a:lnSpc>
                <a:spcPct val="90000"/>
              </a:lnSpc>
              <a:buFont typeface="Wingdings" pitchFamily="2" charset="2"/>
              <a:buNone/>
            </a:pPr>
            <a:r>
              <a:rPr lang="es-CO" sz="1600" b="1" smtClean="0">
                <a:solidFill>
                  <a:schemeClr val="bg1"/>
                </a:solidFill>
              </a:rPr>
              <a:t>INSTITUTO DISTRITAL PARA EL DESARROLLO INTEGRAL  NUEVA GRANADA</a:t>
            </a:r>
          </a:p>
          <a:p>
            <a:pPr marL="0" indent="0" algn="ctr" eaLnBrk="1" hangingPunct="1">
              <a:lnSpc>
                <a:spcPct val="90000"/>
              </a:lnSpc>
              <a:buFont typeface="Wingdings" pitchFamily="2" charset="2"/>
              <a:buNone/>
            </a:pPr>
            <a:r>
              <a:rPr lang="es-CO" sz="1600" b="1" smtClean="0">
                <a:solidFill>
                  <a:schemeClr val="bg1"/>
                </a:solidFill>
              </a:rPr>
              <a:t>CURSO  6° B1- MATERIA SOCIALES</a:t>
            </a:r>
          </a:p>
          <a:p>
            <a:pPr marL="0" indent="0" algn="ctr" eaLnBrk="1" hangingPunct="1">
              <a:lnSpc>
                <a:spcPct val="90000"/>
              </a:lnSpc>
              <a:buFont typeface="Wingdings" pitchFamily="2" charset="2"/>
              <a:buNone/>
            </a:pPr>
            <a:r>
              <a:rPr lang="es-CO" sz="1600" b="1" smtClean="0">
                <a:solidFill>
                  <a:schemeClr val="bg1"/>
                </a:solidFill>
              </a:rPr>
              <a:t>BARRANQUILLA </a:t>
            </a:r>
          </a:p>
        </p:txBody>
      </p:sp>
      <p:sp>
        <p:nvSpPr>
          <p:cNvPr id="14338" name="2 Título"/>
          <p:cNvSpPr>
            <a:spLocks noGrp="1"/>
          </p:cNvSpPr>
          <p:nvPr>
            <p:ph type="title" idx="4294967295"/>
          </p:nvPr>
        </p:nvSpPr>
        <p:spPr>
          <a:xfrm>
            <a:off x="684213" y="549275"/>
            <a:ext cx="7756525" cy="1054100"/>
          </a:xfrm>
        </p:spPr>
        <p:txBody>
          <a:bodyPr/>
          <a:lstStyle/>
          <a:p>
            <a:pPr eaLnBrk="1" hangingPunct="1"/>
            <a:r>
              <a:rPr lang="es-CO" sz="4400" smtClean="0"/>
              <a:t>Civilización Griega y Romana</a:t>
            </a:r>
          </a:p>
        </p:txBody>
      </p:sp>
      <p:pic>
        <p:nvPicPr>
          <p:cNvPr id="14339" name="Imagen 2"/>
          <p:cNvPicPr>
            <a:picLocks noChangeAspect="1" noChangeArrowheads="1"/>
          </p:cNvPicPr>
          <p:nvPr/>
        </p:nvPicPr>
        <p:blipFill>
          <a:blip r:embed="rId3"/>
          <a:srcRect/>
          <a:stretch>
            <a:fillRect/>
          </a:stretch>
        </p:blipFill>
        <p:spPr bwMode="auto">
          <a:xfrm rot="-675837">
            <a:off x="304800" y="2260600"/>
            <a:ext cx="2263775" cy="2241550"/>
          </a:xfrm>
          <a:prstGeom prst="rect">
            <a:avLst/>
          </a:prstGeom>
          <a:noFill/>
          <a:ln w="9525">
            <a:noFill/>
            <a:miter lim="800000"/>
            <a:headEnd/>
            <a:tailEnd/>
          </a:ln>
        </p:spPr>
      </p:pic>
      <p:pic>
        <p:nvPicPr>
          <p:cNvPr id="14340" name="Imagen 3"/>
          <p:cNvPicPr>
            <a:picLocks noChangeAspect="1" noChangeArrowheads="1"/>
          </p:cNvPicPr>
          <p:nvPr/>
        </p:nvPicPr>
        <p:blipFill>
          <a:blip r:embed="rId4"/>
          <a:srcRect/>
          <a:stretch>
            <a:fillRect/>
          </a:stretch>
        </p:blipFill>
        <p:spPr bwMode="auto">
          <a:xfrm rot="1434247">
            <a:off x="6659563" y="2924175"/>
            <a:ext cx="2020887" cy="152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832A"/>
        </a:solidFill>
        <a:effectLst/>
      </p:bgPr>
    </p:bg>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1187450" y="3789363"/>
            <a:ext cx="6769100" cy="2232025"/>
          </a:xfrm>
        </p:spPr>
        <p:txBody>
          <a:bodyPr>
            <a:normAutofit/>
          </a:bodyPr>
          <a:lstStyle/>
          <a:p>
            <a:pPr marL="0" indent="0" eaLnBrk="1" hangingPunct="1">
              <a:lnSpc>
                <a:spcPct val="80000"/>
              </a:lnSpc>
              <a:buFont typeface="Wingdings" pitchFamily="2" charset="2"/>
              <a:buNone/>
              <a:defRPr/>
            </a:pPr>
            <a:r>
              <a:rPr lang="es-CO" sz="1700">
                <a:solidFill>
                  <a:schemeClr val="tx1"/>
                </a:solidFill>
                <a:latin typeface="Arial" charset="0"/>
              </a:rPr>
              <a:t>Los etruscos, creadores de la primera gran cultura itálica, se ubicaban, hacia el siglo VII a. C., en la región que comprende desde el Arno al Tíber y desde los Apeninos al mar Tirreno.</a:t>
            </a:r>
          </a:p>
          <a:p>
            <a:pPr marL="0" indent="0" eaLnBrk="1" hangingPunct="1">
              <a:lnSpc>
                <a:spcPct val="80000"/>
              </a:lnSpc>
              <a:buFont typeface="Wingdings" pitchFamily="2" charset="2"/>
              <a:buNone/>
              <a:defRPr/>
            </a:pPr>
            <a:endParaRPr lang="es-CO" sz="1700">
              <a:solidFill>
                <a:schemeClr val="tx1"/>
              </a:solidFill>
              <a:latin typeface="Arial" charset="0"/>
            </a:endParaRPr>
          </a:p>
          <a:p>
            <a:pPr marL="0" indent="0" eaLnBrk="1" hangingPunct="1">
              <a:lnSpc>
                <a:spcPct val="80000"/>
              </a:lnSpc>
              <a:buFont typeface="Wingdings" pitchFamily="2" charset="2"/>
              <a:buNone/>
              <a:defRPr/>
            </a:pPr>
            <a:r>
              <a:rPr lang="es-CO" sz="1700">
                <a:solidFill>
                  <a:schemeClr val="tx1"/>
                </a:solidFill>
                <a:latin typeface="Arial" charset="0"/>
              </a:rPr>
              <a:t>Cada ciudad estaba gobernada por magistrados y por un senado formado por nobles. La civilización etrusca era un conjunto de ciudades independientes gobernadas por una aristocracia terrateniente y comercial que nunca llegó a formar un imperio unitario.</a:t>
            </a:r>
            <a:endParaRPr lang="es-CO" sz="1700">
              <a:solidFill>
                <a:schemeClr val="tx1"/>
              </a:solidFill>
              <a:effectLst>
                <a:outerShdw blurRad="38100" dist="38100" dir="2700000" algn="tl">
                  <a:srgbClr val="895D1D"/>
                </a:outerShdw>
              </a:effectLst>
              <a:latin typeface="Arial" charset="0"/>
            </a:endParaRPr>
          </a:p>
        </p:txBody>
      </p:sp>
      <p:pic>
        <p:nvPicPr>
          <p:cNvPr id="25603" name="Imagen 2" descr="http://www.biada.org/web/materies/ccssESO/1rESO/barcino.jpg"/>
          <p:cNvPicPr>
            <a:picLocks noChangeAspect="1" noChangeArrowheads="1"/>
          </p:cNvPicPr>
          <p:nvPr/>
        </p:nvPicPr>
        <p:blipFill>
          <a:blip r:embed="rId2"/>
          <a:srcRect/>
          <a:stretch>
            <a:fillRect/>
          </a:stretch>
        </p:blipFill>
        <p:spPr bwMode="auto">
          <a:xfrm>
            <a:off x="2411413" y="333375"/>
            <a:ext cx="4459287" cy="1252538"/>
          </a:xfrm>
          <a:prstGeom prst="rect">
            <a:avLst/>
          </a:prstGeom>
          <a:noFill/>
          <a:ln w="9525">
            <a:noFill/>
            <a:miter lim="800000"/>
            <a:headEnd/>
            <a:tailEnd/>
          </a:ln>
        </p:spPr>
      </p:pic>
      <p:sp>
        <p:nvSpPr>
          <p:cNvPr id="25605" name="Rectangle 5"/>
          <p:cNvSpPr>
            <a:spLocks noChangeArrowheads="1"/>
          </p:cNvSpPr>
          <p:nvPr/>
        </p:nvSpPr>
        <p:spPr bwMode="auto">
          <a:xfrm>
            <a:off x="1835150" y="1700213"/>
            <a:ext cx="5545138" cy="1431925"/>
          </a:xfrm>
          <a:prstGeom prst="rect">
            <a:avLst/>
          </a:prstGeom>
          <a:noFill/>
          <a:ln w="9525">
            <a:noFill/>
            <a:miter lim="800000"/>
            <a:headEnd/>
            <a:tailEnd/>
          </a:ln>
          <a:effectLst/>
        </p:spPr>
        <p:txBody>
          <a:bodyPr>
            <a:spAutoFit/>
          </a:bodyPr>
          <a:lstStyle/>
          <a:p>
            <a:pPr algn="ctr">
              <a:defRPr/>
            </a:pPr>
            <a:r>
              <a:rPr lang="es-CO" sz="4400" b="1">
                <a:solidFill>
                  <a:schemeClr val="tx2"/>
                </a:solidFill>
                <a:latin typeface="Lucida Bright" pitchFamily="18" charset="0"/>
              </a:rPr>
              <a:t>CIVILIZACIÒN ROMANA</a:t>
            </a:r>
            <a:endParaRPr lang="es-ES" sz="4400" b="1">
              <a:solidFill>
                <a:schemeClr val="tx2"/>
              </a:solidFill>
              <a:effectLst>
                <a:outerShdw blurRad="38100" dist="38100" dir="2700000" algn="tl">
                  <a:srgbClr val="FFFFFF"/>
                </a:outerShdw>
              </a:effectLst>
              <a:latin typeface="Lucida Brigh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1187450" y="3767138"/>
            <a:ext cx="6769100" cy="2109787"/>
          </a:xfrm>
        </p:spPr>
        <p:txBody>
          <a:bodyPr>
            <a:normAutofit/>
          </a:bodyPr>
          <a:lstStyle/>
          <a:p>
            <a:pPr marL="0" indent="0" eaLnBrk="1" hangingPunct="1">
              <a:lnSpc>
                <a:spcPct val="80000"/>
              </a:lnSpc>
              <a:buFont typeface="Wingdings" pitchFamily="2" charset="2"/>
              <a:buNone/>
              <a:defRPr/>
            </a:pPr>
            <a:r>
              <a:rPr lang="es-CO" sz="1900">
                <a:solidFill>
                  <a:schemeClr val="tx1"/>
                </a:solidFill>
                <a:effectLst>
                  <a:outerShdw blurRad="38100" dist="38100" dir="2700000" algn="tl">
                    <a:srgbClr val="895D1D"/>
                  </a:outerShdw>
                </a:effectLst>
                <a:latin typeface="Arial" charset="0"/>
              </a:rPr>
              <a:t>La historia de Roma es la historia de la ciudad como entidad urbana y la historia de los estados e instituciones de los cuales ha sido capital o sede a lo largo del tiempo. </a:t>
            </a:r>
          </a:p>
          <a:p>
            <a:pPr marL="0" indent="0" eaLnBrk="1" hangingPunct="1">
              <a:lnSpc>
                <a:spcPct val="80000"/>
              </a:lnSpc>
              <a:buFont typeface="Wingdings" pitchFamily="2" charset="2"/>
              <a:buNone/>
              <a:defRPr/>
            </a:pPr>
            <a:endParaRPr lang="es-CO" sz="1900">
              <a:solidFill>
                <a:schemeClr val="tx1"/>
              </a:solidFill>
              <a:effectLst>
                <a:outerShdw blurRad="38100" dist="38100" dir="2700000" algn="tl">
                  <a:srgbClr val="895D1D"/>
                </a:outerShdw>
              </a:effectLst>
              <a:latin typeface="Arial" charset="0"/>
            </a:endParaRPr>
          </a:p>
          <a:p>
            <a:pPr marL="0" indent="0" eaLnBrk="1" hangingPunct="1">
              <a:lnSpc>
                <a:spcPct val="80000"/>
              </a:lnSpc>
              <a:buFont typeface="Wingdings" pitchFamily="2" charset="2"/>
              <a:buNone/>
              <a:defRPr/>
            </a:pPr>
            <a:r>
              <a:rPr lang="es-CO" sz="1900">
                <a:solidFill>
                  <a:schemeClr val="tx1"/>
                </a:solidFill>
                <a:effectLst>
                  <a:outerShdw blurRad="38100" dist="38100" dir="2700000" algn="tl">
                    <a:srgbClr val="895D1D"/>
                  </a:outerShdw>
                </a:effectLst>
                <a:latin typeface="Arial" charset="0"/>
              </a:rPr>
              <a:t>Se puede dividir en prehistoria, Roma Antigua, Roma Medieval, Roma Moderna y Contemporánea; o bien en Roma Antigua, Roma Pontificia y Roma italiana contemporánea.</a:t>
            </a:r>
          </a:p>
        </p:txBody>
      </p:sp>
      <p:pic>
        <p:nvPicPr>
          <p:cNvPr id="26626" name="Imagen 2" descr="http://www.liceodigital.com/graficos/figuras/loba_capit.jpg"/>
          <p:cNvPicPr>
            <a:picLocks noChangeAspect="1" noChangeArrowheads="1"/>
          </p:cNvPicPr>
          <p:nvPr/>
        </p:nvPicPr>
        <p:blipFill>
          <a:blip r:embed="rId2"/>
          <a:srcRect/>
          <a:stretch>
            <a:fillRect/>
          </a:stretch>
        </p:blipFill>
        <p:spPr bwMode="auto">
          <a:xfrm>
            <a:off x="2627313" y="188913"/>
            <a:ext cx="3486150" cy="2160587"/>
          </a:xfrm>
          <a:prstGeom prst="rect">
            <a:avLst/>
          </a:prstGeom>
          <a:noFill/>
          <a:ln w="9525">
            <a:noFill/>
            <a:miter lim="800000"/>
            <a:headEnd/>
            <a:tailEnd/>
          </a:ln>
        </p:spPr>
      </p:pic>
      <p:sp>
        <p:nvSpPr>
          <p:cNvPr id="26629" name="Rectangle 5"/>
          <p:cNvSpPr>
            <a:spLocks noChangeArrowheads="1"/>
          </p:cNvSpPr>
          <p:nvPr/>
        </p:nvSpPr>
        <p:spPr bwMode="auto">
          <a:xfrm>
            <a:off x="3378200" y="2398713"/>
            <a:ext cx="2430463" cy="762000"/>
          </a:xfrm>
          <a:prstGeom prst="rect">
            <a:avLst/>
          </a:prstGeom>
          <a:noFill/>
          <a:ln w="9525">
            <a:noFill/>
            <a:miter lim="800000"/>
            <a:headEnd/>
            <a:tailEnd/>
          </a:ln>
          <a:effectLst/>
        </p:spPr>
        <p:txBody>
          <a:bodyPr wrap="none">
            <a:spAutoFit/>
          </a:bodyPr>
          <a:lstStyle/>
          <a:p>
            <a:pPr algn="ctr">
              <a:defRPr/>
            </a:pPr>
            <a:r>
              <a:rPr lang="es-CO" sz="4400" b="1">
                <a:solidFill>
                  <a:schemeClr val="tx2"/>
                </a:solidFill>
                <a:latin typeface="Lucida Bright" pitchFamily="18" charset="0"/>
              </a:rPr>
              <a:t>ORIGEN</a:t>
            </a:r>
            <a:endParaRPr lang="es-ES" sz="4400" b="1">
              <a:solidFill>
                <a:schemeClr val="tx2"/>
              </a:solidFill>
              <a:effectLst>
                <a:outerShdw blurRad="38100" dist="38100" dir="2700000" algn="tl">
                  <a:srgbClr val="FFFFFF"/>
                </a:outerShdw>
              </a:effectLst>
              <a:latin typeface="Lucida Brigh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1042988" y="3716338"/>
            <a:ext cx="7058025" cy="2232025"/>
          </a:xfrm>
        </p:spPr>
        <p:txBody>
          <a:bodyPr>
            <a:normAutofit/>
          </a:bodyPr>
          <a:lstStyle/>
          <a:p>
            <a:pPr marL="0" indent="0" eaLnBrk="1" hangingPunct="1">
              <a:lnSpc>
                <a:spcPct val="80000"/>
              </a:lnSpc>
              <a:buFont typeface="Wingdings" pitchFamily="2" charset="2"/>
              <a:buNone/>
              <a:defRPr/>
            </a:pPr>
            <a:r>
              <a:rPr lang="es-CO" sz="1800">
                <a:solidFill>
                  <a:schemeClr val="tx1"/>
                </a:solidFill>
                <a:latin typeface="Arial" charset="0"/>
              </a:rPr>
              <a:t>La </a:t>
            </a:r>
            <a:r>
              <a:rPr lang="es-CO" sz="1800" b="1">
                <a:solidFill>
                  <a:schemeClr val="tx1"/>
                </a:solidFill>
                <a:latin typeface="Arial" charset="0"/>
              </a:rPr>
              <a:t>Hispania romana</a:t>
            </a:r>
            <a:r>
              <a:rPr lang="es-CO" sz="1800">
                <a:solidFill>
                  <a:schemeClr val="tx1"/>
                </a:solidFill>
                <a:latin typeface="Arial" charset="0"/>
              </a:rPr>
              <a:t> hace referencia a todos aquellos territorios controlados por el Imperio romano en la Península Ibérica aproximadamente entre el 218 a. C. y hasta principios del siglo V, sobreviviendo tras la caída del Imperio romano en 476.</a:t>
            </a:r>
          </a:p>
          <a:p>
            <a:pPr marL="0" indent="0" eaLnBrk="1" hangingPunct="1">
              <a:lnSpc>
                <a:spcPct val="80000"/>
              </a:lnSpc>
              <a:buFont typeface="Wingdings" pitchFamily="2" charset="2"/>
              <a:buNone/>
              <a:defRPr/>
            </a:pPr>
            <a:endParaRPr lang="es-CO" sz="1800">
              <a:solidFill>
                <a:schemeClr val="tx1"/>
              </a:solidFill>
              <a:latin typeface="Arial" charset="0"/>
            </a:endParaRPr>
          </a:p>
          <a:p>
            <a:pPr marL="0" indent="0" eaLnBrk="1" hangingPunct="1">
              <a:lnSpc>
                <a:spcPct val="80000"/>
              </a:lnSpc>
              <a:buFont typeface="Wingdings" pitchFamily="2" charset="2"/>
              <a:buNone/>
              <a:defRPr/>
            </a:pPr>
            <a:r>
              <a:rPr lang="es-CO" sz="1800">
                <a:solidFill>
                  <a:schemeClr val="tx1"/>
                </a:solidFill>
                <a:latin typeface="Arial" charset="0"/>
              </a:rPr>
              <a:t>La Hispania romana abarcaba, sin lugar a dudas, el actual territorio español junto con lo que hoy es Portugal.</a:t>
            </a:r>
            <a:r>
              <a:rPr lang="es-CO" sz="1800" baseline="30000">
                <a:solidFill>
                  <a:schemeClr val="tx1"/>
                </a:solidFill>
                <a:latin typeface="Arial" charset="0"/>
                <a:hlinkClick r:id="rId2"/>
              </a:rPr>
              <a:t>1</a:t>
            </a:r>
            <a:r>
              <a:rPr lang="es-CO" sz="1800">
                <a:solidFill>
                  <a:schemeClr val="tx1"/>
                </a:solidFill>
                <a:latin typeface="Arial" charset="0"/>
              </a:rPr>
              <a:t>Antes de que el territorio estuviese bajo la influencia romana, sufrió diversos cambios por medio de diferentes culturas</a:t>
            </a:r>
            <a:endParaRPr lang="es-CO" sz="1800">
              <a:solidFill>
                <a:schemeClr val="tx1"/>
              </a:solidFill>
              <a:effectLst>
                <a:outerShdw blurRad="38100" dist="38100" dir="2700000" algn="tl">
                  <a:srgbClr val="895D1D"/>
                </a:outerShdw>
              </a:effectLst>
              <a:latin typeface="Arial" charset="0"/>
            </a:endParaRPr>
          </a:p>
        </p:txBody>
      </p:sp>
      <p:pic>
        <p:nvPicPr>
          <p:cNvPr id="27650" name="Imagen 2" descr="http://locuraviajes.com/blog/wp-content/uploads/2009/09/maravillasroma.jpg"/>
          <p:cNvPicPr>
            <a:picLocks noChangeAspect="1" noChangeArrowheads="1"/>
          </p:cNvPicPr>
          <p:nvPr/>
        </p:nvPicPr>
        <p:blipFill>
          <a:blip r:embed="rId3"/>
          <a:srcRect/>
          <a:stretch>
            <a:fillRect/>
          </a:stretch>
        </p:blipFill>
        <p:spPr bwMode="auto">
          <a:xfrm>
            <a:off x="2195513" y="333375"/>
            <a:ext cx="4824412" cy="1366838"/>
          </a:xfrm>
          <a:prstGeom prst="rect">
            <a:avLst/>
          </a:prstGeom>
          <a:noFill/>
          <a:ln w="9525">
            <a:noFill/>
            <a:miter lim="800000"/>
            <a:headEnd/>
            <a:tailEnd/>
          </a:ln>
        </p:spPr>
      </p:pic>
      <p:sp>
        <p:nvSpPr>
          <p:cNvPr id="27651" name="3 Título"/>
          <p:cNvSpPr>
            <a:spLocks/>
          </p:cNvSpPr>
          <p:nvPr/>
        </p:nvSpPr>
        <p:spPr bwMode="auto">
          <a:xfrm>
            <a:off x="684213" y="1989138"/>
            <a:ext cx="7756525" cy="1054100"/>
          </a:xfrm>
          <a:prstGeom prst="rect">
            <a:avLst/>
          </a:prstGeom>
          <a:noFill/>
          <a:ln w="9525">
            <a:noFill/>
            <a:miter lim="800000"/>
            <a:headEnd/>
            <a:tailEnd/>
          </a:ln>
        </p:spPr>
        <p:txBody>
          <a:bodyPr anchor="ctr"/>
          <a:lstStyle/>
          <a:p>
            <a:pPr algn="ctr"/>
            <a:r>
              <a:rPr lang="es-CO" sz="4400" b="1">
                <a:solidFill>
                  <a:schemeClr val="tx2"/>
                </a:solidFill>
                <a:latin typeface="Lucida Bright" pitchFamily="18" charset="0"/>
              </a:rPr>
              <a:t>PERÌODO HISTÒRICO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1187450" y="3789363"/>
            <a:ext cx="6840538" cy="1368425"/>
          </a:xfrm>
        </p:spPr>
        <p:txBody>
          <a:bodyPr>
            <a:normAutofit/>
          </a:bodyPr>
          <a:lstStyle/>
          <a:p>
            <a:pPr marL="0" indent="0" eaLnBrk="1" hangingPunct="1">
              <a:buFont typeface="Wingdings" pitchFamily="2" charset="2"/>
              <a:buNone/>
              <a:defRPr/>
            </a:pPr>
            <a:r>
              <a:rPr lang="es-CO" sz="1800">
                <a:solidFill>
                  <a:schemeClr val="tx1"/>
                </a:solidFill>
                <a:latin typeface="Arial" charset="0"/>
              </a:rPr>
              <a:t>La sociedad romana se configura de dos clases sociales que tenían la ciudadanía romana: una aristocracia de propietarios (patricios) y una clase popular que luchaba por conseguir derechos(plebeyos).</a:t>
            </a:r>
            <a:r>
              <a:rPr lang="es-CO" sz="1800">
                <a:solidFill>
                  <a:schemeClr val="bg1"/>
                </a:solidFill>
                <a:latin typeface="Arial" charset="0"/>
              </a:rPr>
              <a:t> </a:t>
            </a:r>
            <a:endParaRPr lang="es-CO" sz="1800">
              <a:solidFill>
                <a:schemeClr val="bg1"/>
              </a:solidFill>
              <a:effectLst>
                <a:outerShdw blurRad="38100" dist="38100" dir="2700000" algn="tl">
                  <a:srgbClr val="FFFFFF"/>
                </a:outerShdw>
              </a:effectLst>
              <a:latin typeface="Arial" charset="0"/>
            </a:endParaRPr>
          </a:p>
        </p:txBody>
      </p:sp>
      <p:pic>
        <p:nvPicPr>
          <p:cNvPr id="28674" name="Imagen 2" descr="http://1.bp.blogspot.com/_pzohhPAhF40/SwKU-2C1XvI/AAAAAAAAAAs/9_5Zebqzt6Y/s1600/feudalismo01.jpg"/>
          <p:cNvPicPr>
            <a:picLocks noChangeAspect="1" noChangeArrowheads="1"/>
          </p:cNvPicPr>
          <p:nvPr/>
        </p:nvPicPr>
        <p:blipFill>
          <a:blip r:embed="rId2"/>
          <a:srcRect/>
          <a:stretch>
            <a:fillRect/>
          </a:stretch>
        </p:blipFill>
        <p:spPr bwMode="auto">
          <a:xfrm>
            <a:off x="0" y="0"/>
            <a:ext cx="1908175" cy="1547813"/>
          </a:xfrm>
          <a:prstGeom prst="rect">
            <a:avLst/>
          </a:prstGeom>
          <a:noFill/>
          <a:ln w="9525">
            <a:noFill/>
            <a:miter lim="800000"/>
            <a:headEnd/>
            <a:tailEnd/>
          </a:ln>
        </p:spPr>
      </p:pic>
      <p:pic>
        <p:nvPicPr>
          <p:cNvPr id="28675" name="Picture 6" descr="ANd9GcSFkzh7D-Nf6vkeADpsoIEt0liZXp799mM809fNuh8ClrrUb3AbSw"/>
          <p:cNvPicPr>
            <a:picLocks noChangeAspect="1" noChangeArrowheads="1"/>
          </p:cNvPicPr>
          <p:nvPr/>
        </p:nvPicPr>
        <p:blipFill>
          <a:blip r:embed="rId3"/>
          <a:srcRect/>
          <a:stretch>
            <a:fillRect/>
          </a:stretch>
        </p:blipFill>
        <p:spPr bwMode="auto">
          <a:xfrm>
            <a:off x="5435600" y="5092700"/>
            <a:ext cx="3708400" cy="1765300"/>
          </a:xfrm>
          <a:prstGeom prst="rect">
            <a:avLst/>
          </a:prstGeom>
          <a:noFill/>
          <a:ln w="9525">
            <a:noFill/>
            <a:miter lim="800000"/>
            <a:headEnd/>
            <a:tailEnd/>
          </a:ln>
        </p:spPr>
      </p:pic>
      <p:sp>
        <p:nvSpPr>
          <p:cNvPr id="28679" name="Rectangle 7"/>
          <p:cNvSpPr>
            <a:spLocks noChangeArrowheads="1"/>
          </p:cNvSpPr>
          <p:nvPr/>
        </p:nvSpPr>
        <p:spPr bwMode="auto">
          <a:xfrm>
            <a:off x="827088" y="1989138"/>
            <a:ext cx="7559675" cy="762000"/>
          </a:xfrm>
          <a:prstGeom prst="rect">
            <a:avLst/>
          </a:prstGeom>
          <a:noFill/>
          <a:ln w="9525">
            <a:noFill/>
            <a:miter lim="800000"/>
            <a:headEnd/>
            <a:tailEnd/>
          </a:ln>
          <a:effectLst/>
        </p:spPr>
        <p:txBody>
          <a:bodyPr>
            <a:spAutoFit/>
          </a:bodyPr>
          <a:lstStyle/>
          <a:p>
            <a:pPr algn="ctr">
              <a:defRPr/>
            </a:pPr>
            <a:r>
              <a:rPr lang="es-CO" sz="4400" b="1">
                <a:solidFill>
                  <a:schemeClr val="tx2"/>
                </a:solidFill>
                <a:latin typeface="Lucida Bright" pitchFamily="18" charset="0"/>
              </a:rPr>
              <a:t>ORGANIZACIÒN SOCIAL</a:t>
            </a:r>
            <a:endParaRPr lang="es-ES" sz="4400" b="1">
              <a:solidFill>
                <a:schemeClr val="tx2"/>
              </a:solidFill>
              <a:effectLst>
                <a:outerShdw blurRad="38100" dist="38100" dir="2700000" algn="tl">
                  <a:srgbClr val="FFFFFF"/>
                </a:outerShdw>
              </a:effectLst>
              <a:latin typeface="Lucida Bright"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contenido"/>
          <p:cNvSpPr>
            <a:spLocks noGrp="1"/>
          </p:cNvSpPr>
          <p:nvPr>
            <p:ph type="subTitle" idx="4294967295"/>
          </p:nvPr>
        </p:nvSpPr>
        <p:spPr>
          <a:xfrm>
            <a:off x="684213" y="3644900"/>
            <a:ext cx="7848600" cy="2305050"/>
          </a:xfrm>
        </p:spPr>
        <p:txBody>
          <a:bodyPr/>
          <a:lstStyle/>
          <a:p>
            <a:pPr marL="0" indent="0" eaLnBrk="1" hangingPunct="1">
              <a:lnSpc>
                <a:spcPct val="90000"/>
              </a:lnSpc>
              <a:buFont typeface="Wingdings" pitchFamily="2" charset="2"/>
              <a:buNone/>
            </a:pPr>
            <a:r>
              <a:rPr lang="es-CO" sz="1800" smtClean="0">
                <a:solidFill>
                  <a:schemeClr val="tx1"/>
                </a:solidFill>
                <a:latin typeface="Arial" charset="0"/>
              </a:rPr>
              <a:t>La economía estaba basada en el sistema de producción esclavista, donde la mayoría de los esclavos eran prisioneros de guerra. </a:t>
            </a:r>
            <a:r>
              <a:rPr lang="es-ES" sz="1800" smtClean="0">
                <a:solidFill>
                  <a:schemeClr val="tx1"/>
                </a:solidFill>
                <a:latin typeface="Arial" charset="0"/>
              </a:rPr>
              <a:t>Las diferentes ciudades y provincias estaban conectadas por una red de comunicaciones, vías y puertos, que fomentaban el comercio notablemente.</a:t>
            </a:r>
          </a:p>
          <a:p>
            <a:pPr marL="0" indent="0" eaLnBrk="1" hangingPunct="1">
              <a:lnSpc>
                <a:spcPct val="90000"/>
              </a:lnSpc>
              <a:buFont typeface="Wingdings" pitchFamily="2" charset="2"/>
              <a:buNone/>
            </a:pPr>
            <a:endParaRPr lang="es-ES" sz="1800" smtClean="0">
              <a:solidFill>
                <a:schemeClr val="tx1"/>
              </a:solidFill>
              <a:latin typeface="Arial" charset="0"/>
            </a:endParaRPr>
          </a:p>
          <a:p>
            <a:pPr marL="0" indent="0" eaLnBrk="1" hangingPunct="1">
              <a:lnSpc>
                <a:spcPct val="90000"/>
              </a:lnSpc>
              <a:buFont typeface="Wingdings" pitchFamily="2" charset="2"/>
              <a:buNone/>
            </a:pPr>
            <a:r>
              <a:rPr lang="es-ES" sz="1800" smtClean="0">
                <a:solidFill>
                  <a:schemeClr val="tx1"/>
                </a:solidFill>
                <a:latin typeface="Arial" charset="0"/>
              </a:rPr>
              <a:t>Aunque la vida se centraba en las ciudades, la mayoría de los habitantes vivían en el campo con un buen nivel, donde cultivaban  trigo, </a:t>
            </a:r>
            <a:r>
              <a:rPr lang="es-ES" sz="1800" smtClean="0">
                <a:solidFill>
                  <a:schemeClr val="tx1"/>
                </a:solidFill>
                <a:latin typeface="Arial" charset="0"/>
                <a:hlinkClick r:id="rId2" tooltip="Cebada"/>
              </a:rPr>
              <a:t>cebada</a:t>
            </a:r>
            <a:r>
              <a:rPr lang="es-ES" sz="1800" smtClean="0">
                <a:solidFill>
                  <a:schemeClr val="tx1"/>
                </a:solidFill>
                <a:latin typeface="Arial" charset="0"/>
              </a:rPr>
              <a:t>, viña, </a:t>
            </a:r>
            <a:r>
              <a:rPr lang="es-ES" sz="1800" smtClean="0">
                <a:solidFill>
                  <a:schemeClr val="tx1"/>
                </a:solidFill>
                <a:latin typeface="Arial" charset="0"/>
                <a:hlinkClick r:id="rId3" tooltip="Olea europaea"/>
              </a:rPr>
              <a:t>olivos</a:t>
            </a:r>
            <a:r>
              <a:rPr lang="es-ES" sz="1800" smtClean="0">
                <a:solidFill>
                  <a:schemeClr val="tx1"/>
                </a:solidFill>
                <a:latin typeface="Arial" charset="0"/>
              </a:rPr>
              <a:t>, árboles frutales, hortalizas y legumbres. </a:t>
            </a:r>
            <a:endParaRPr lang="es-CO" sz="1800" smtClean="0">
              <a:solidFill>
                <a:schemeClr val="tx1"/>
              </a:solidFill>
              <a:latin typeface="Arial" charset="0"/>
            </a:endParaRPr>
          </a:p>
        </p:txBody>
      </p:sp>
      <p:pic>
        <p:nvPicPr>
          <p:cNvPr id="29698" name="Imagen 2" descr="http://www.aboutroma.com/es/imagenes-de-Roma/visitar-roma/roma-economia.jpg"/>
          <p:cNvPicPr>
            <a:picLocks noChangeAspect="1" noChangeArrowheads="1"/>
          </p:cNvPicPr>
          <p:nvPr/>
        </p:nvPicPr>
        <p:blipFill>
          <a:blip r:embed="rId4"/>
          <a:srcRect/>
          <a:stretch>
            <a:fillRect/>
          </a:stretch>
        </p:blipFill>
        <p:spPr bwMode="auto">
          <a:xfrm>
            <a:off x="5940425" y="0"/>
            <a:ext cx="3203575" cy="1123950"/>
          </a:xfrm>
          <a:prstGeom prst="rect">
            <a:avLst/>
          </a:prstGeom>
          <a:noFill/>
          <a:ln w="9525">
            <a:noFill/>
            <a:miter lim="800000"/>
            <a:headEnd/>
            <a:tailEnd/>
          </a:ln>
        </p:spPr>
      </p:pic>
      <p:pic>
        <p:nvPicPr>
          <p:cNvPr id="29699" name="Picture 5" descr="ANd9GcRChMggp8RL-LyrhqOHfj6E3bWRmKD6n9tLbTaHRhgM5n4BwKrt"/>
          <p:cNvPicPr>
            <a:picLocks noChangeAspect="1" noChangeArrowheads="1"/>
          </p:cNvPicPr>
          <p:nvPr/>
        </p:nvPicPr>
        <p:blipFill>
          <a:blip r:embed="rId5"/>
          <a:srcRect/>
          <a:stretch>
            <a:fillRect/>
          </a:stretch>
        </p:blipFill>
        <p:spPr bwMode="auto">
          <a:xfrm>
            <a:off x="0" y="0"/>
            <a:ext cx="3097213" cy="1123950"/>
          </a:xfrm>
          <a:prstGeom prst="rect">
            <a:avLst/>
          </a:prstGeom>
          <a:noFill/>
          <a:ln w="9525">
            <a:noFill/>
            <a:miter lim="800000"/>
            <a:headEnd/>
            <a:tailEnd/>
          </a:ln>
        </p:spPr>
      </p:pic>
      <p:pic>
        <p:nvPicPr>
          <p:cNvPr id="29700" name="Picture 7" descr="ANd9GcTg-anbFzF1nns6USqEQT0vbDuJlV7pnZLoRNrh-MKnNkGMi8liBg"/>
          <p:cNvPicPr>
            <a:picLocks noChangeAspect="1" noChangeArrowheads="1"/>
          </p:cNvPicPr>
          <p:nvPr/>
        </p:nvPicPr>
        <p:blipFill>
          <a:blip r:embed="rId6"/>
          <a:srcRect/>
          <a:stretch>
            <a:fillRect/>
          </a:stretch>
        </p:blipFill>
        <p:spPr bwMode="auto">
          <a:xfrm>
            <a:off x="3059113" y="0"/>
            <a:ext cx="2881312" cy="1123950"/>
          </a:xfrm>
          <a:prstGeom prst="rect">
            <a:avLst/>
          </a:prstGeom>
          <a:noFill/>
          <a:ln w="9525">
            <a:noFill/>
            <a:miter lim="800000"/>
            <a:headEnd/>
            <a:tailEnd/>
          </a:ln>
        </p:spPr>
      </p:pic>
      <p:sp>
        <p:nvSpPr>
          <p:cNvPr id="29701" name="3 Título"/>
          <p:cNvSpPr>
            <a:spLocks/>
          </p:cNvSpPr>
          <p:nvPr/>
        </p:nvSpPr>
        <p:spPr bwMode="auto">
          <a:xfrm>
            <a:off x="611188" y="1700213"/>
            <a:ext cx="7775575" cy="1150937"/>
          </a:xfrm>
          <a:prstGeom prst="rect">
            <a:avLst/>
          </a:prstGeom>
          <a:noFill/>
          <a:ln w="9525">
            <a:noFill/>
            <a:miter lim="800000"/>
            <a:headEnd/>
            <a:tailEnd/>
          </a:ln>
        </p:spPr>
        <p:txBody>
          <a:bodyPr anchor="ctr"/>
          <a:lstStyle/>
          <a:p>
            <a:pPr algn="ctr"/>
            <a:r>
              <a:rPr lang="es-CO" sz="4400" b="1">
                <a:solidFill>
                  <a:schemeClr val="tx2"/>
                </a:solidFill>
                <a:latin typeface="Lucida Bright" pitchFamily="18" charset="0"/>
              </a:rPr>
              <a:t>ECONOMÌA DE ROMA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4 Subtítulo"/>
          <p:cNvSpPr>
            <a:spLocks noGrp="1"/>
          </p:cNvSpPr>
          <p:nvPr>
            <p:ph type="subTitle" idx="4294967295"/>
          </p:nvPr>
        </p:nvSpPr>
        <p:spPr>
          <a:xfrm>
            <a:off x="684213" y="3573463"/>
            <a:ext cx="7775575" cy="2667000"/>
          </a:xfrm>
        </p:spPr>
        <p:txBody>
          <a:bodyPr/>
          <a:lstStyle/>
          <a:p>
            <a:pPr marL="0" indent="0" eaLnBrk="1" hangingPunct="1">
              <a:lnSpc>
                <a:spcPct val="80000"/>
              </a:lnSpc>
              <a:buFont typeface="Wingdings" pitchFamily="2" charset="2"/>
              <a:buNone/>
            </a:pPr>
            <a:r>
              <a:rPr lang="es-ES" sz="1800" smtClean="0">
                <a:solidFill>
                  <a:schemeClr val="tx1"/>
                </a:solidFill>
                <a:latin typeface="Arial" charset="0"/>
              </a:rPr>
              <a:t>Era </a:t>
            </a:r>
            <a:r>
              <a:rPr lang="es-ES" sz="1800" smtClean="0">
                <a:solidFill>
                  <a:schemeClr val="tx1"/>
                </a:solidFill>
                <a:latin typeface="Arial" charset="0"/>
                <a:hlinkClick r:id="rId2" tooltip="Politeísmo"/>
              </a:rPr>
              <a:t>politeísta</a:t>
            </a:r>
            <a:r>
              <a:rPr lang="es-ES" sz="1800" smtClean="0">
                <a:solidFill>
                  <a:schemeClr val="tx1"/>
                </a:solidFill>
                <a:latin typeface="Arial" charset="0"/>
              </a:rPr>
              <a:t> (adoraban un gran número de </a:t>
            </a:r>
            <a:r>
              <a:rPr lang="es-ES" sz="1800" smtClean="0">
                <a:solidFill>
                  <a:schemeClr val="tx1"/>
                </a:solidFill>
                <a:latin typeface="Arial" charset="0"/>
                <a:hlinkClick r:id="rId3" tooltip="Dios"/>
              </a:rPr>
              <a:t>dioses</a:t>
            </a:r>
            <a:r>
              <a:rPr lang="es-ES" sz="1800" smtClean="0">
                <a:solidFill>
                  <a:schemeClr val="tx1"/>
                </a:solidFill>
                <a:latin typeface="Arial" charset="0"/>
              </a:rPr>
              <a:t>). Los más venerados eran </a:t>
            </a:r>
            <a:r>
              <a:rPr lang="es-ES" sz="1800" smtClean="0">
                <a:solidFill>
                  <a:schemeClr val="tx1"/>
                </a:solidFill>
                <a:latin typeface="Arial" charset="0"/>
                <a:hlinkClick r:id="rId4" tooltip="Júpiter (mitología)"/>
              </a:rPr>
              <a:t>Júpiter</a:t>
            </a:r>
            <a:r>
              <a:rPr lang="es-ES" sz="1800" smtClean="0">
                <a:solidFill>
                  <a:schemeClr val="tx1"/>
                </a:solidFill>
                <a:latin typeface="Arial" charset="0"/>
              </a:rPr>
              <a:t>, </a:t>
            </a:r>
            <a:r>
              <a:rPr lang="es-ES" sz="1800" smtClean="0">
                <a:solidFill>
                  <a:schemeClr val="tx1"/>
                </a:solidFill>
                <a:latin typeface="Arial" charset="0"/>
                <a:hlinkClick r:id="rId5" tooltip="Minerva"/>
              </a:rPr>
              <a:t>Minerva</a:t>
            </a:r>
            <a:r>
              <a:rPr lang="es-ES" sz="1800" smtClean="0">
                <a:solidFill>
                  <a:schemeClr val="tx1"/>
                </a:solidFill>
                <a:latin typeface="Arial" charset="0"/>
              </a:rPr>
              <a:t> y </a:t>
            </a:r>
            <a:r>
              <a:rPr lang="es-ES" sz="1800" smtClean="0">
                <a:solidFill>
                  <a:schemeClr val="tx1"/>
                </a:solidFill>
                <a:latin typeface="Arial" charset="0"/>
                <a:hlinkClick r:id="rId6" tooltip="Juno (mitología)"/>
              </a:rPr>
              <a:t>Juno</a:t>
            </a:r>
            <a:r>
              <a:rPr lang="es-ES" sz="1800" smtClean="0">
                <a:solidFill>
                  <a:schemeClr val="tx1"/>
                </a:solidFill>
                <a:latin typeface="Arial" charset="0"/>
              </a:rPr>
              <a:t>. En honor a ellos se construyeron templos y se ofrecieron sacrificios de animales. El emperador era adorado como un dios y en todo el Imperio se practicaba el culto imperial.</a:t>
            </a:r>
          </a:p>
          <a:p>
            <a:pPr marL="0" indent="0" eaLnBrk="1" hangingPunct="1">
              <a:lnSpc>
                <a:spcPct val="80000"/>
              </a:lnSpc>
              <a:buFont typeface="Wingdings" pitchFamily="2" charset="2"/>
              <a:buNone/>
            </a:pPr>
            <a:endParaRPr lang="es-ES" sz="1800" smtClean="0">
              <a:solidFill>
                <a:schemeClr val="tx1"/>
              </a:solidFill>
              <a:latin typeface="Arial" charset="0"/>
            </a:endParaRPr>
          </a:p>
          <a:p>
            <a:pPr marL="0" indent="0" eaLnBrk="1" hangingPunct="1">
              <a:lnSpc>
                <a:spcPct val="80000"/>
              </a:lnSpc>
              <a:buFont typeface="Wingdings" pitchFamily="2" charset="2"/>
              <a:buNone/>
            </a:pPr>
            <a:r>
              <a:rPr lang="es-ES" sz="1800" smtClean="0">
                <a:solidFill>
                  <a:schemeClr val="tx1"/>
                </a:solidFill>
                <a:latin typeface="Arial" charset="0"/>
              </a:rPr>
              <a:t>También veneraban, en casa, a los dioses protectores del hogar y de la familia; en cada casa había un altar dedicado a esos dioses. Además, los romanos eran muy supersticiosos y, antes de tomar una decisión consultaban la voluntad de los dioses, expresada por medio de los </a:t>
            </a:r>
            <a:r>
              <a:rPr lang="es-ES" sz="1800" smtClean="0">
                <a:solidFill>
                  <a:schemeClr val="tx1"/>
                </a:solidFill>
                <a:latin typeface="Arial" charset="0"/>
                <a:hlinkClick r:id="rId7" tooltip="Oráculo"/>
              </a:rPr>
              <a:t>oráculos</a:t>
            </a:r>
            <a:r>
              <a:rPr lang="es-ES" sz="1800" smtClean="0">
                <a:solidFill>
                  <a:schemeClr val="tx1"/>
                </a:solidFill>
                <a:latin typeface="Arial" charset="0"/>
              </a:rPr>
              <a:t>.</a:t>
            </a:r>
            <a:endParaRPr lang="es-CO" sz="1800" smtClean="0">
              <a:solidFill>
                <a:schemeClr val="tx1"/>
              </a:solidFill>
              <a:latin typeface="Arial" charset="0"/>
            </a:endParaRPr>
          </a:p>
        </p:txBody>
      </p:sp>
      <p:sp>
        <p:nvSpPr>
          <p:cNvPr id="30722" name="3 Título"/>
          <p:cNvSpPr>
            <a:spLocks/>
          </p:cNvSpPr>
          <p:nvPr/>
        </p:nvSpPr>
        <p:spPr bwMode="auto">
          <a:xfrm>
            <a:off x="1042988" y="2133600"/>
            <a:ext cx="6913562" cy="1054100"/>
          </a:xfrm>
          <a:prstGeom prst="rect">
            <a:avLst/>
          </a:prstGeom>
          <a:noFill/>
          <a:ln w="9525">
            <a:noFill/>
            <a:miter lim="800000"/>
            <a:headEnd/>
            <a:tailEnd/>
          </a:ln>
        </p:spPr>
        <p:txBody>
          <a:bodyPr anchor="ctr"/>
          <a:lstStyle/>
          <a:p>
            <a:pPr algn="ctr"/>
            <a:r>
              <a:rPr lang="es-CO" sz="4400" b="1">
                <a:solidFill>
                  <a:schemeClr val="tx2"/>
                </a:solidFill>
                <a:latin typeface="Lucida Bright" pitchFamily="18" charset="0"/>
              </a:rPr>
              <a:t>RELIGIÒN DE ROMA</a:t>
            </a:r>
          </a:p>
        </p:txBody>
      </p:sp>
      <p:pic>
        <p:nvPicPr>
          <p:cNvPr id="30723" name="Picture 7" descr="Archivo:DianaLouvre.jpg"/>
          <p:cNvPicPr>
            <a:picLocks noChangeAspect="1" noChangeArrowheads="1"/>
          </p:cNvPicPr>
          <p:nvPr/>
        </p:nvPicPr>
        <p:blipFill>
          <a:blip r:embed="rId8"/>
          <a:srcRect/>
          <a:stretch>
            <a:fillRect/>
          </a:stretch>
        </p:blipFill>
        <p:spPr bwMode="auto">
          <a:xfrm>
            <a:off x="0" y="0"/>
            <a:ext cx="1724025" cy="2276475"/>
          </a:xfrm>
          <a:prstGeom prst="rect">
            <a:avLst/>
          </a:prstGeom>
          <a:noFill/>
          <a:ln w="9525">
            <a:noFill/>
            <a:miter lim="800000"/>
            <a:headEnd/>
            <a:tailEnd/>
          </a:ln>
        </p:spPr>
      </p:pic>
      <p:pic>
        <p:nvPicPr>
          <p:cNvPr id="30724" name="Picture 9" descr="ANd9GcSrid4mC8OLXVc7lM58LGAdOlsZdBfsCm9ufjy7dWWKoC-tnvOmMg"/>
          <p:cNvPicPr>
            <a:picLocks noChangeAspect="1" noChangeArrowheads="1"/>
          </p:cNvPicPr>
          <p:nvPr/>
        </p:nvPicPr>
        <p:blipFill>
          <a:blip r:embed="rId9"/>
          <a:srcRect/>
          <a:stretch>
            <a:fillRect/>
          </a:stretch>
        </p:blipFill>
        <p:spPr bwMode="auto">
          <a:xfrm>
            <a:off x="7505700" y="0"/>
            <a:ext cx="1638300" cy="242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971550" y="3716338"/>
            <a:ext cx="7200900" cy="2089150"/>
          </a:xfrm>
        </p:spPr>
        <p:txBody>
          <a:bodyPr>
            <a:normAutofit/>
          </a:bodyPr>
          <a:lstStyle/>
          <a:p>
            <a:pPr marL="0" indent="0" eaLnBrk="1" hangingPunct="1">
              <a:lnSpc>
                <a:spcPct val="80000"/>
              </a:lnSpc>
              <a:buFont typeface="Wingdings" pitchFamily="2" charset="2"/>
              <a:buNone/>
              <a:defRPr/>
            </a:pPr>
            <a:r>
              <a:rPr lang="es-CO" sz="1700">
                <a:solidFill>
                  <a:schemeClr val="tx1"/>
                </a:solidFill>
                <a:latin typeface="Arial" charset="0"/>
              </a:rPr>
              <a:t>La Romanización es el proceso de aculturación de las zonas conquistadas por Roma durante la República Romana o durante el Imperio.</a:t>
            </a:r>
          </a:p>
          <a:p>
            <a:pPr marL="0" indent="0" eaLnBrk="1" hangingPunct="1">
              <a:lnSpc>
                <a:spcPct val="80000"/>
              </a:lnSpc>
              <a:buFont typeface="Wingdings" pitchFamily="2" charset="2"/>
              <a:buNone/>
              <a:defRPr/>
            </a:pPr>
            <a:endParaRPr lang="es-CO" sz="1700">
              <a:solidFill>
                <a:schemeClr val="tx1"/>
              </a:solidFill>
              <a:latin typeface="Arial" charset="0"/>
            </a:endParaRPr>
          </a:p>
          <a:p>
            <a:pPr marL="0" indent="0" eaLnBrk="1" hangingPunct="1">
              <a:lnSpc>
                <a:spcPct val="80000"/>
              </a:lnSpc>
              <a:buFont typeface="Wingdings" pitchFamily="2" charset="2"/>
              <a:buNone/>
              <a:defRPr/>
            </a:pPr>
            <a:r>
              <a:rPr lang="es-CO" sz="1700">
                <a:solidFill>
                  <a:schemeClr val="tx1"/>
                </a:solidFill>
                <a:latin typeface="Arial" charset="0"/>
              </a:rPr>
              <a:t>Mediante este proceso los pueblos autóctonos conquistados empezaron a usar tecnologías, instituciones políticas y religiosas, formas organizativas o principios de derecho de tipo romano, y en muchos casos también pasaron por un proceso de sustitución lingüística por el cual pasaron poco a poco a usar latín. </a:t>
            </a:r>
            <a:endParaRPr lang="es-CO" sz="1700">
              <a:solidFill>
                <a:schemeClr val="tx1"/>
              </a:solidFill>
              <a:effectLst>
                <a:outerShdw blurRad="38100" dist="38100" dir="2700000" algn="tl">
                  <a:srgbClr val="895D1D"/>
                </a:outerShdw>
              </a:effectLst>
              <a:latin typeface="Arial" charset="0"/>
            </a:endParaRPr>
          </a:p>
        </p:txBody>
      </p:sp>
      <p:pic>
        <p:nvPicPr>
          <p:cNvPr id="2050" name="Imagen 2" descr="http://www.viajarporextremadura.com/cubic/datos/docs/doc_92/imag_869_templo_diana_merida.jpg"/>
          <p:cNvPicPr>
            <a:picLocks noChangeAspect="1" noChangeArrowheads="1"/>
          </p:cNvPicPr>
          <p:nvPr/>
        </p:nvPicPr>
        <p:blipFill>
          <a:blip r:embed="rId2">
            <a:extLst>
              <a:ext uri="{28A0092B-C50C-407E-A947-70E740481C1C}"/>
            </a:extLst>
          </a:blip>
          <a:srcRect/>
          <a:stretch>
            <a:fillRect/>
          </a:stretch>
        </p:blipFill>
        <p:spPr bwMode="auto">
          <a:xfrm rot="20676252">
            <a:off x="-198418" y="95783"/>
            <a:ext cx="2808312" cy="1872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31747" name="Rectangle 5"/>
          <p:cNvSpPr>
            <a:spLocks noChangeArrowheads="1"/>
          </p:cNvSpPr>
          <p:nvPr/>
        </p:nvSpPr>
        <p:spPr bwMode="auto">
          <a:xfrm>
            <a:off x="1187450" y="1557338"/>
            <a:ext cx="6769100" cy="1431925"/>
          </a:xfrm>
          <a:prstGeom prst="rect">
            <a:avLst/>
          </a:prstGeom>
          <a:noFill/>
          <a:ln w="9525">
            <a:noFill/>
            <a:miter lim="800000"/>
            <a:headEnd/>
            <a:tailEnd/>
          </a:ln>
        </p:spPr>
        <p:txBody>
          <a:bodyPr>
            <a:spAutoFit/>
          </a:bodyPr>
          <a:lstStyle/>
          <a:p>
            <a:pPr algn="ctr"/>
            <a:r>
              <a:rPr lang="es-ES" sz="4400" b="1">
                <a:solidFill>
                  <a:schemeClr val="tx2"/>
                </a:solidFill>
                <a:latin typeface="Lucida Bright" pitchFamily="18" charset="0"/>
              </a:rPr>
              <a:t>LEGADO CULTURAL DE ROMA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323850" y="2565400"/>
            <a:ext cx="3960813" cy="3527425"/>
          </a:xfrm>
        </p:spPr>
        <p:txBody>
          <a:bodyPr>
            <a:normAutofit/>
          </a:bodyPr>
          <a:lstStyle/>
          <a:p>
            <a:pPr marL="0" indent="0" eaLnBrk="1" hangingPunct="1">
              <a:lnSpc>
                <a:spcPct val="90000"/>
              </a:lnSpc>
              <a:buFont typeface="Wingdings" pitchFamily="2" charset="2"/>
              <a:buNone/>
              <a:defRPr/>
            </a:pPr>
            <a:r>
              <a:rPr lang="es-CO" sz="1800">
                <a:solidFill>
                  <a:schemeClr val="tx1"/>
                </a:solidFill>
                <a:latin typeface="Arial" charset="0"/>
              </a:rPr>
              <a:t>Roma se sitúa en el continente</a:t>
            </a:r>
            <a:r>
              <a:rPr lang="es-CO" sz="1800" b="1">
                <a:solidFill>
                  <a:schemeClr val="tx1"/>
                </a:solidFill>
                <a:latin typeface="Arial" charset="0"/>
              </a:rPr>
              <a:t> </a:t>
            </a:r>
            <a:r>
              <a:rPr lang="es-CO" sz="1800">
                <a:solidFill>
                  <a:schemeClr val="tx1"/>
                </a:solidFill>
                <a:latin typeface="Arial" charset="0"/>
              </a:rPr>
              <a:t>Europeo en la que se llama Península Itálica.</a:t>
            </a:r>
            <a:endParaRPr lang="es-ES" sz="1800" b="1">
              <a:effectLst>
                <a:outerShdw blurRad="38100" dist="38100" dir="2700000" algn="tl">
                  <a:srgbClr val="895D1D"/>
                </a:outerShdw>
              </a:effectLst>
              <a:latin typeface="Arial" charset="0"/>
            </a:endParaRPr>
          </a:p>
          <a:p>
            <a:pPr marL="0" indent="0" eaLnBrk="1" hangingPunct="1">
              <a:lnSpc>
                <a:spcPct val="90000"/>
              </a:lnSpc>
              <a:buFont typeface="Wingdings" pitchFamily="2" charset="2"/>
              <a:buNone/>
              <a:defRPr/>
            </a:pPr>
            <a:endParaRPr lang="es-ES" sz="1800" b="1">
              <a:effectLst>
                <a:outerShdw blurRad="38100" dist="38100" dir="2700000" algn="tl">
                  <a:srgbClr val="895D1D"/>
                </a:outerShdw>
              </a:effectLst>
              <a:latin typeface="Arial" charset="0"/>
            </a:endParaRPr>
          </a:p>
          <a:p>
            <a:pPr marL="0" indent="0" eaLnBrk="1" hangingPunct="1">
              <a:lnSpc>
                <a:spcPct val="90000"/>
              </a:lnSpc>
              <a:buFont typeface="Wingdings" pitchFamily="2" charset="2"/>
              <a:buNone/>
              <a:defRPr/>
            </a:pPr>
            <a:r>
              <a:rPr lang="es-ES" sz="1800" b="1">
                <a:effectLst>
                  <a:outerShdw blurRad="38100" dist="38100" dir="2700000" algn="tl">
                    <a:srgbClr val="895D1D"/>
                  </a:outerShdw>
                </a:effectLst>
                <a:latin typeface="Arial" charset="0"/>
              </a:rPr>
              <a:t>Norte</a:t>
            </a:r>
            <a:r>
              <a:rPr lang="es-ES" sz="1800">
                <a:effectLst>
                  <a:outerShdw blurRad="38100" dist="38100" dir="2700000" algn="tl">
                    <a:srgbClr val="895D1D"/>
                  </a:outerShdw>
                </a:effectLst>
                <a:latin typeface="Arial" charset="0"/>
              </a:rPr>
              <a:t>: con la cordillera de los Alpes. </a:t>
            </a:r>
          </a:p>
          <a:p>
            <a:pPr marL="0" indent="0" eaLnBrk="1" hangingPunct="1">
              <a:lnSpc>
                <a:spcPct val="90000"/>
              </a:lnSpc>
              <a:buFont typeface="Wingdings" pitchFamily="2" charset="2"/>
              <a:buNone/>
              <a:defRPr/>
            </a:pPr>
            <a:r>
              <a:rPr lang="es-ES" sz="1800" b="1">
                <a:effectLst>
                  <a:outerShdw blurRad="38100" dist="38100" dir="2700000" algn="tl">
                    <a:srgbClr val="895D1D"/>
                  </a:outerShdw>
                </a:effectLst>
                <a:latin typeface="Arial" charset="0"/>
              </a:rPr>
              <a:t>Este:</a:t>
            </a:r>
            <a:r>
              <a:rPr lang="es-ES" sz="1800">
                <a:effectLst>
                  <a:outerShdw blurRad="38100" dist="38100" dir="2700000" algn="tl">
                    <a:srgbClr val="895D1D"/>
                  </a:outerShdw>
                </a:effectLst>
                <a:latin typeface="Arial" charset="0"/>
              </a:rPr>
              <a:t> con el Mar Adriático.</a:t>
            </a:r>
          </a:p>
          <a:p>
            <a:pPr marL="0" indent="0" eaLnBrk="1" hangingPunct="1">
              <a:lnSpc>
                <a:spcPct val="90000"/>
              </a:lnSpc>
              <a:buFont typeface="Wingdings" pitchFamily="2" charset="2"/>
              <a:buNone/>
              <a:defRPr/>
            </a:pPr>
            <a:r>
              <a:rPr lang="es-ES" sz="1800" b="1">
                <a:effectLst>
                  <a:outerShdw blurRad="38100" dist="38100" dir="2700000" algn="tl">
                    <a:srgbClr val="895D1D"/>
                  </a:outerShdw>
                </a:effectLst>
                <a:latin typeface="Arial" charset="0"/>
              </a:rPr>
              <a:t>Oeste:</a:t>
            </a:r>
            <a:r>
              <a:rPr lang="es-ES" sz="1800">
                <a:effectLst>
                  <a:outerShdw blurRad="38100" dist="38100" dir="2700000" algn="tl">
                    <a:srgbClr val="895D1D"/>
                  </a:outerShdw>
                </a:effectLst>
                <a:latin typeface="Arial" charset="0"/>
              </a:rPr>
              <a:t> con el Mar Tirreno.</a:t>
            </a:r>
          </a:p>
          <a:p>
            <a:pPr marL="0" indent="0" eaLnBrk="1" hangingPunct="1">
              <a:lnSpc>
                <a:spcPct val="90000"/>
              </a:lnSpc>
              <a:buFont typeface="Wingdings" pitchFamily="2" charset="2"/>
              <a:buNone/>
              <a:defRPr/>
            </a:pPr>
            <a:r>
              <a:rPr lang="es-ES" sz="1800" b="1">
                <a:effectLst>
                  <a:outerShdw blurRad="38100" dist="38100" dir="2700000" algn="tl">
                    <a:srgbClr val="895D1D"/>
                  </a:outerShdw>
                </a:effectLst>
                <a:latin typeface="Arial" charset="0"/>
              </a:rPr>
              <a:t>Sur:</a:t>
            </a:r>
            <a:r>
              <a:rPr lang="es-ES" sz="1800">
                <a:effectLst>
                  <a:outerShdw blurRad="38100" dist="38100" dir="2700000" algn="tl">
                    <a:srgbClr val="895D1D"/>
                  </a:outerShdw>
                </a:effectLst>
                <a:latin typeface="Arial" charset="0"/>
              </a:rPr>
              <a:t> con la isla de Sicilia.</a:t>
            </a:r>
          </a:p>
          <a:p>
            <a:pPr marL="0" indent="0" eaLnBrk="1" hangingPunct="1">
              <a:lnSpc>
                <a:spcPct val="90000"/>
              </a:lnSpc>
              <a:buFont typeface="Wingdings" pitchFamily="2" charset="2"/>
              <a:buNone/>
              <a:defRPr/>
            </a:pPr>
            <a:endParaRPr lang="es-ES" sz="1800">
              <a:effectLst>
                <a:outerShdw blurRad="38100" dist="38100" dir="2700000" algn="tl">
                  <a:srgbClr val="895D1D"/>
                </a:outerShdw>
              </a:effectLst>
              <a:latin typeface="Arial" charset="0"/>
            </a:endParaRPr>
          </a:p>
          <a:p>
            <a:pPr marL="0" indent="0" eaLnBrk="1" hangingPunct="1">
              <a:lnSpc>
                <a:spcPct val="90000"/>
              </a:lnSpc>
              <a:buFont typeface="Wingdings" pitchFamily="2" charset="2"/>
              <a:buNone/>
              <a:defRPr/>
            </a:pPr>
            <a:r>
              <a:rPr lang="es-ES" sz="1800">
                <a:effectLst>
                  <a:outerShdw blurRad="38100" dist="38100" dir="2700000" algn="tl">
                    <a:srgbClr val="895D1D"/>
                  </a:outerShdw>
                </a:effectLst>
                <a:latin typeface="Arial" charset="0"/>
              </a:rPr>
              <a:t>Además se encuentran las islas Córcega, Cerdeña y Sicilia en el Mediterráneo</a:t>
            </a:r>
            <a:r>
              <a:rPr lang="es-ES" sz="1600">
                <a:effectLst>
                  <a:outerShdw blurRad="38100" dist="38100" dir="2700000" algn="tl">
                    <a:srgbClr val="895D1D"/>
                  </a:outerShdw>
                </a:effectLst>
                <a:latin typeface="Arial" charset="0"/>
              </a:rPr>
              <a:t>.</a:t>
            </a:r>
            <a:endParaRPr lang="es-CO" sz="1600">
              <a:effectLst>
                <a:outerShdw blurRad="38100" dist="38100" dir="2700000" algn="tl">
                  <a:srgbClr val="895D1D"/>
                </a:outerShdw>
              </a:effectLst>
              <a:latin typeface="Arial" charset="0"/>
            </a:endParaRPr>
          </a:p>
        </p:txBody>
      </p:sp>
      <p:pic>
        <p:nvPicPr>
          <p:cNvPr id="32770" name="Picture 7" descr="mapa_geografico_italia"/>
          <p:cNvPicPr>
            <a:picLocks noChangeAspect="1" noChangeArrowheads="1"/>
          </p:cNvPicPr>
          <p:nvPr/>
        </p:nvPicPr>
        <p:blipFill>
          <a:blip r:embed="rId2"/>
          <a:srcRect/>
          <a:stretch>
            <a:fillRect/>
          </a:stretch>
        </p:blipFill>
        <p:spPr bwMode="auto">
          <a:xfrm>
            <a:off x="4284663" y="2565400"/>
            <a:ext cx="4716462" cy="3856038"/>
          </a:xfrm>
          <a:prstGeom prst="rect">
            <a:avLst/>
          </a:prstGeom>
          <a:noFill/>
          <a:ln w="9525">
            <a:noFill/>
            <a:miter lim="800000"/>
            <a:headEnd/>
            <a:tailEnd/>
          </a:ln>
        </p:spPr>
      </p:pic>
      <p:sp>
        <p:nvSpPr>
          <p:cNvPr id="32771" name="8 Subtítulo"/>
          <p:cNvSpPr>
            <a:spLocks/>
          </p:cNvSpPr>
          <p:nvPr/>
        </p:nvSpPr>
        <p:spPr bwMode="auto">
          <a:xfrm>
            <a:off x="395288" y="908050"/>
            <a:ext cx="8424862" cy="579438"/>
          </a:xfrm>
          <a:prstGeom prst="rect">
            <a:avLst/>
          </a:prstGeom>
          <a:noFill/>
          <a:ln w="9525">
            <a:noFill/>
            <a:miter lim="800000"/>
            <a:headEnd/>
            <a:tailEnd/>
          </a:ln>
        </p:spPr>
        <p:txBody>
          <a:bodyPr/>
          <a:lstStyle/>
          <a:p>
            <a:pPr algn="ctr">
              <a:spcBef>
                <a:spcPct val="20000"/>
              </a:spcBef>
              <a:buClr>
                <a:schemeClr val="accent1"/>
              </a:buClr>
              <a:buFont typeface="Wingdings" pitchFamily="2" charset="2"/>
              <a:buNone/>
            </a:pPr>
            <a:r>
              <a:rPr lang="es-CO" sz="3600" b="1">
                <a:solidFill>
                  <a:schemeClr val="tx2"/>
                </a:solidFill>
                <a:latin typeface="Lucida Bright" pitchFamily="18" charset="0"/>
              </a:rPr>
              <a:t>UBICACIÒN GEOGRÀFICA DE ROMA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ES"/>
          </a:p>
        </p:txBody>
      </p:sp>
      <p:sp>
        <p:nvSpPr>
          <p:cNvPr id="33794" name="AutoShape 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s-ES"/>
          </a:p>
        </p:txBody>
      </p:sp>
      <p:pic>
        <p:nvPicPr>
          <p:cNvPr id="33795" name="Picture 9" descr="1"/>
          <p:cNvPicPr>
            <a:picLocks noChangeAspect="1" noChangeArrowheads="1"/>
          </p:cNvPicPr>
          <p:nvPr/>
        </p:nvPicPr>
        <p:blipFill>
          <a:blip r:embed="rId2"/>
          <a:srcRect/>
          <a:stretch>
            <a:fillRect/>
          </a:stretch>
        </p:blipFill>
        <p:spPr bwMode="auto">
          <a:xfrm>
            <a:off x="323850" y="425450"/>
            <a:ext cx="8569325"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832A"/>
        </a:solidFill>
        <a:effectLst/>
      </p:bgPr>
    </p:bg>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611188" y="3573463"/>
            <a:ext cx="7848600" cy="2735262"/>
          </a:xfrm>
        </p:spPr>
        <p:txBody>
          <a:bodyPr>
            <a:normAutofit/>
          </a:bodyPr>
          <a:lstStyle/>
          <a:p>
            <a:pPr marL="0" indent="0" algn="just" eaLnBrk="1" hangingPunct="1">
              <a:lnSpc>
                <a:spcPct val="90000"/>
              </a:lnSpc>
              <a:buClr>
                <a:srgbClr val="873624"/>
              </a:buClr>
              <a:buFont typeface="Wingdings" pitchFamily="2" charset="2"/>
              <a:buNone/>
              <a:defRPr/>
            </a:pPr>
            <a:r>
              <a:rPr lang="es-CO" sz="1700">
                <a:effectLst>
                  <a:outerShdw blurRad="38100" dist="38100" dir="2700000" algn="tl">
                    <a:srgbClr val="895D1D"/>
                  </a:outerShdw>
                </a:effectLst>
                <a:latin typeface="Verdana" pitchFamily="34" charset="0"/>
              </a:rPr>
              <a:t>El termino Antigua Grecia se refiere al periodo de la historia de Grecia 1100 A.C y la invasión Dórica, hasta el año 146 A.C y la conquista romana de Grecia tras la batalla de corinto.</a:t>
            </a:r>
          </a:p>
          <a:p>
            <a:pPr marL="0" indent="0" algn="just" eaLnBrk="1" hangingPunct="1">
              <a:lnSpc>
                <a:spcPct val="90000"/>
              </a:lnSpc>
              <a:buClr>
                <a:srgbClr val="873624"/>
              </a:buClr>
              <a:buFont typeface="Wingdings" pitchFamily="2" charset="2"/>
              <a:buNone/>
              <a:defRPr/>
            </a:pPr>
            <a:endParaRPr lang="es-CO" sz="1700">
              <a:effectLst>
                <a:outerShdw blurRad="38100" dist="38100" dir="2700000" algn="tl">
                  <a:srgbClr val="895D1D"/>
                </a:outerShdw>
              </a:effectLst>
              <a:latin typeface="Verdana" pitchFamily="34" charset="0"/>
            </a:endParaRPr>
          </a:p>
          <a:p>
            <a:pPr marL="0" indent="0" algn="just" eaLnBrk="1" hangingPunct="1">
              <a:lnSpc>
                <a:spcPct val="90000"/>
              </a:lnSpc>
              <a:buClr>
                <a:srgbClr val="873624"/>
              </a:buClr>
              <a:buFont typeface="Wingdings" pitchFamily="2" charset="2"/>
              <a:buNone/>
              <a:defRPr/>
            </a:pPr>
            <a:r>
              <a:rPr lang="es-CO" sz="1700">
                <a:effectLst>
                  <a:outerShdw blurRad="38100" dist="38100" dir="2700000" algn="tl">
                    <a:srgbClr val="895D1D"/>
                  </a:outerShdw>
                </a:effectLst>
                <a:latin typeface="Verdana" pitchFamily="34" charset="0"/>
              </a:rPr>
              <a:t>La cultura de Grecia tuvo una poderosa in fluencia sobre el imperio romano el cual la difundió a través de muchos de sus territorios de Europa. La civilización de los antiguos griegos ha sido influyente para la lengua, la política los sistemas educativos, la filosofía, la ciencia Y las artes dando origen a la corriente renacentistas de los siglos XV y XVI.</a:t>
            </a:r>
          </a:p>
          <a:p>
            <a:pPr marL="0" indent="0" algn="ctr" eaLnBrk="1" hangingPunct="1">
              <a:lnSpc>
                <a:spcPct val="90000"/>
              </a:lnSpc>
              <a:buFont typeface="Wingdings" pitchFamily="2" charset="2"/>
              <a:buNone/>
              <a:defRPr/>
            </a:pPr>
            <a:endParaRPr lang="es-CO" sz="2800">
              <a:solidFill>
                <a:schemeClr val="tx1"/>
              </a:solidFill>
              <a:effectLst>
                <a:outerShdw blurRad="38100" dist="38100" dir="2700000" algn="tl">
                  <a:srgbClr val="895D1D"/>
                </a:outerShdw>
              </a:effectLst>
            </a:endParaRPr>
          </a:p>
        </p:txBody>
      </p:sp>
      <p:pic>
        <p:nvPicPr>
          <p:cNvPr id="16387" name="Imagen 2" descr="http://t0.gstatic.com/images?q=tbn:ANd9GcQVQ9Awa4DHCET1HSfaYiEARHHZbmqIbwpMIXoHU6jX5tQwaaY&amp;t=1&amp;usg=__HGfQttCSiLYzWd7nbBI7X-_YwAQ="/>
          <p:cNvPicPr>
            <a:picLocks noChangeAspect="1" noChangeArrowheads="1"/>
          </p:cNvPicPr>
          <p:nvPr/>
        </p:nvPicPr>
        <p:blipFill>
          <a:blip r:embed="rId2"/>
          <a:srcRect/>
          <a:stretch>
            <a:fillRect/>
          </a:stretch>
        </p:blipFill>
        <p:spPr bwMode="auto">
          <a:xfrm>
            <a:off x="539750" y="404813"/>
            <a:ext cx="2663825" cy="1774825"/>
          </a:xfrm>
          <a:prstGeom prst="rect">
            <a:avLst/>
          </a:prstGeom>
          <a:noFill/>
          <a:ln w="9525">
            <a:noFill/>
            <a:miter lim="800000"/>
            <a:headEnd/>
            <a:tailEnd/>
          </a:ln>
        </p:spPr>
      </p:pic>
      <p:sp>
        <p:nvSpPr>
          <p:cNvPr id="16388" name="8 Subtítulo"/>
          <p:cNvSpPr>
            <a:spLocks/>
          </p:cNvSpPr>
          <p:nvPr/>
        </p:nvSpPr>
        <p:spPr bwMode="auto">
          <a:xfrm>
            <a:off x="395288" y="2276475"/>
            <a:ext cx="8424862" cy="865188"/>
          </a:xfrm>
          <a:prstGeom prst="rect">
            <a:avLst/>
          </a:prstGeom>
          <a:noFill/>
          <a:ln w="9525">
            <a:noFill/>
            <a:miter lim="800000"/>
            <a:headEnd/>
            <a:tailEnd/>
          </a:ln>
        </p:spPr>
        <p:txBody>
          <a:bodyPr/>
          <a:lstStyle/>
          <a:p>
            <a:pPr algn="ctr">
              <a:spcBef>
                <a:spcPct val="20000"/>
              </a:spcBef>
              <a:buClr>
                <a:schemeClr val="accent1"/>
              </a:buClr>
              <a:buFont typeface="Wingdings" pitchFamily="2" charset="2"/>
              <a:buNone/>
            </a:pPr>
            <a:r>
              <a:rPr lang="es-CO" sz="4400" b="1">
                <a:solidFill>
                  <a:schemeClr val="tx2"/>
                </a:solidFill>
                <a:latin typeface="Lucida Bright" pitchFamily="18" charset="0"/>
              </a:rPr>
              <a:t>CIVILIZACIÒN GRIEGA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n 2"/>
          <p:cNvPicPr>
            <a:picLocks noChangeAspect="1" noChangeArrowheads="1"/>
          </p:cNvPicPr>
          <p:nvPr/>
        </p:nvPicPr>
        <p:blipFill>
          <a:blip r:embed="rId2"/>
          <a:srcRect/>
          <a:stretch>
            <a:fillRect/>
          </a:stretch>
        </p:blipFill>
        <p:spPr bwMode="auto">
          <a:xfrm>
            <a:off x="4067175" y="2060575"/>
            <a:ext cx="4551363" cy="4137025"/>
          </a:xfrm>
          <a:prstGeom prst="rect">
            <a:avLst/>
          </a:prstGeom>
          <a:noFill/>
          <a:ln w="9525">
            <a:noFill/>
            <a:miter lim="800000"/>
            <a:headEnd/>
            <a:tailEnd/>
          </a:ln>
        </p:spPr>
      </p:pic>
      <p:sp>
        <p:nvSpPr>
          <p:cNvPr id="17410" name="8 Subtítulo"/>
          <p:cNvSpPr>
            <a:spLocks noGrp="1"/>
          </p:cNvSpPr>
          <p:nvPr>
            <p:ph type="subTitle" idx="4294967295"/>
          </p:nvPr>
        </p:nvSpPr>
        <p:spPr>
          <a:xfrm>
            <a:off x="323850" y="476250"/>
            <a:ext cx="8424863" cy="579438"/>
          </a:xfrm>
        </p:spPr>
        <p:txBody>
          <a:bodyPr/>
          <a:lstStyle/>
          <a:p>
            <a:pPr marL="0" indent="0" algn="ctr" eaLnBrk="1" hangingPunct="1">
              <a:buFont typeface="Wingdings" pitchFamily="2" charset="2"/>
              <a:buNone/>
            </a:pPr>
            <a:r>
              <a:rPr lang="es-CO" sz="3600" b="1" smtClean="0">
                <a:solidFill>
                  <a:schemeClr val="tx2"/>
                </a:solidFill>
                <a:latin typeface="Lucida Bright" pitchFamily="18" charset="0"/>
              </a:rPr>
              <a:t>UBICACIÒN</a:t>
            </a:r>
            <a:r>
              <a:rPr lang="es-CO" sz="3200" b="1" smtClean="0">
                <a:solidFill>
                  <a:schemeClr val="tx2"/>
                </a:solidFill>
                <a:latin typeface="Lucida Bright" pitchFamily="18" charset="0"/>
              </a:rPr>
              <a:t> </a:t>
            </a:r>
            <a:r>
              <a:rPr lang="es-CO" sz="3600" b="1" smtClean="0">
                <a:solidFill>
                  <a:schemeClr val="tx2"/>
                </a:solidFill>
                <a:latin typeface="Lucida Bright" pitchFamily="18" charset="0"/>
              </a:rPr>
              <a:t>GEOGRÀFICA</a:t>
            </a:r>
            <a:r>
              <a:rPr lang="es-CO" sz="3200" b="1" smtClean="0">
                <a:solidFill>
                  <a:schemeClr val="tx2"/>
                </a:solidFill>
                <a:latin typeface="Lucida Bright" pitchFamily="18" charset="0"/>
              </a:rPr>
              <a:t> </a:t>
            </a:r>
            <a:r>
              <a:rPr lang="es-CO" sz="3600" b="1" smtClean="0">
                <a:solidFill>
                  <a:schemeClr val="tx2"/>
                </a:solidFill>
                <a:latin typeface="Lucida Bright" pitchFamily="18" charset="0"/>
              </a:rPr>
              <a:t>DE GRECIA</a:t>
            </a:r>
          </a:p>
        </p:txBody>
      </p:sp>
      <p:sp>
        <p:nvSpPr>
          <p:cNvPr id="17411" name="9 Rectángulo"/>
          <p:cNvSpPr>
            <a:spLocks noChangeArrowheads="1"/>
          </p:cNvSpPr>
          <p:nvPr/>
        </p:nvSpPr>
        <p:spPr bwMode="auto">
          <a:xfrm>
            <a:off x="395288" y="1916113"/>
            <a:ext cx="3455987" cy="3514725"/>
          </a:xfrm>
          <a:prstGeom prst="rect">
            <a:avLst/>
          </a:prstGeom>
          <a:noFill/>
          <a:ln w="9525">
            <a:noFill/>
            <a:miter lim="800000"/>
            <a:headEnd/>
            <a:tailEnd/>
          </a:ln>
        </p:spPr>
        <p:txBody>
          <a:bodyPr>
            <a:spAutoFit/>
          </a:bodyPr>
          <a:lstStyle/>
          <a:p>
            <a:pPr algn="just">
              <a:spcBef>
                <a:spcPct val="20000"/>
              </a:spcBef>
              <a:buClr>
                <a:srgbClr val="873624"/>
              </a:buClr>
            </a:pPr>
            <a:r>
              <a:rPr lang="es-CO" sz="1600"/>
              <a:t>Grecia ésta situado en el lado sur de la Península Balcánica. Su capital es Atenas. Su superficie es de 309.050 Km2 incluyendo aguas interiores de la cuenta del egeo, islas e islotes.</a:t>
            </a:r>
          </a:p>
          <a:p>
            <a:pPr algn="just"/>
            <a:endParaRPr lang="es-CO" sz="1600">
              <a:solidFill>
                <a:srgbClr val="000000"/>
              </a:solidFill>
            </a:endParaRPr>
          </a:p>
          <a:p>
            <a:r>
              <a:rPr lang="es-CO" sz="1600" b="1"/>
              <a:t>Norte: </a:t>
            </a:r>
            <a:r>
              <a:rPr lang="es-CO" sz="1600"/>
              <a:t>Bulgaria, la Antigua República Yugoslava de Macedonia y Albania al</a:t>
            </a:r>
          </a:p>
          <a:p>
            <a:r>
              <a:rPr lang="es-CO" sz="1600" b="1"/>
              <a:t>Este: </a:t>
            </a:r>
            <a:r>
              <a:rPr lang="es-CO" sz="1600"/>
              <a:t>Turquía.</a:t>
            </a:r>
          </a:p>
          <a:p>
            <a:r>
              <a:rPr lang="es-CO" sz="1600" b="1"/>
              <a:t>Oeste y sur</a:t>
            </a:r>
            <a:r>
              <a:rPr lang="es-CO" sz="1600"/>
              <a:t>: el Jónico y el Mediterráneo.</a:t>
            </a:r>
          </a:p>
          <a:p>
            <a:endParaRPr lang="es-CO"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611188" y="3789363"/>
            <a:ext cx="7921625" cy="1944687"/>
          </a:xfrm>
        </p:spPr>
        <p:txBody>
          <a:bodyPr>
            <a:noAutofit/>
          </a:bodyPr>
          <a:lstStyle/>
          <a:p>
            <a:pPr marL="0" indent="0" algn="just" eaLnBrk="1" hangingPunct="1">
              <a:buFont typeface="Wingdings" pitchFamily="2" charset="2"/>
              <a:buNone/>
              <a:defRPr/>
            </a:pPr>
            <a:r>
              <a:rPr lang="es-CO" sz="1600">
                <a:solidFill>
                  <a:schemeClr val="tx1"/>
                </a:solidFill>
                <a:latin typeface="Arial" charset="0"/>
              </a:rPr>
              <a:t>Estarían en la isla de Creta, al sureste del Peloponeso, a partir del 2100 a. C. aproximadamente, donde se desarrolla la civilización Minoica, nombre tomado del legendario Rey Minos, que se asocia a la leyenda del Laberinto y el Minotauro. Los Aqueos, pueblo guerrero invade y somete por las armas a los cretenses y luego extienden su dominio a la península del Peloponeso, pero lentamente se transculturizan y adoptan la cultura helénica, es el tiempo de los Reyes Guerreros relatados por Homero en la Ilíada y la Odisea, como por ejemplo: la guerra de Troya</a:t>
            </a:r>
            <a:endParaRPr lang="es-CO" sz="1600">
              <a:solidFill>
                <a:schemeClr val="tx1"/>
              </a:solidFill>
              <a:effectLst>
                <a:outerShdw blurRad="38100" dist="38100" dir="2700000" algn="tl">
                  <a:srgbClr val="895D1D"/>
                </a:outerShdw>
              </a:effectLst>
              <a:latin typeface="Arial" charset="0"/>
            </a:endParaRPr>
          </a:p>
        </p:txBody>
      </p:sp>
      <p:pic>
        <p:nvPicPr>
          <p:cNvPr id="18434" name="Imagen 2"/>
          <p:cNvPicPr>
            <a:picLocks noChangeAspect="1" noChangeArrowheads="1"/>
          </p:cNvPicPr>
          <p:nvPr/>
        </p:nvPicPr>
        <p:blipFill>
          <a:blip r:embed="rId2"/>
          <a:srcRect/>
          <a:stretch>
            <a:fillRect/>
          </a:stretch>
        </p:blipFill>
        <p:spPr bwMode="auto">
          <a:xfrm rot="-1252903">
            <a:off x="506413" y="427038"/>
            <a:ext cx="2984500" cy="2379662"/>
          </a:xfrm>
          <a:prstGeom prst="rect">
            <a:avLst/>
          </a:prstGeom>
          <a:noFill/>
          <a:ln w="9525">
            <a:noFill/>
            <a:miter lim="800000"/>
            <a:headEnd/>
            <a:tailEnd/>
          </a:ln>
        </p:spPr>
      </p:pic>
      <p:pic>
        <p:nvPicPr>
          <p:cNvPr id="18435" name="Imagen 4" descr="http://www.hobbiesguinea.com/imagenes/images2/SMES-01image.jpg"/>
          <p:cNvPicPr>
            <a:picLocks noChangeAspect="1" noChangeArrowheads="1"/>
          </p:cNvPicPr>
          <p:nvPr/>
        </p:nvPicPr>
        <p:blipFill>
          <a:blip r:embed="rId3"/>
          <a:srcRect/>
          <a:stretch>
            <a:fillRect/>
          </a:stretch>
        </p:blipFill>
        <p:spPr bwMode="auto">
          <a:xfrm>
            <a:off x="6011863" y="333375"/>
            <a:ext cx="2736850" cy="1852613"/>
          </a:xfrm>
          <a:prstGeom prst="rect">
            <a:avLst/>
          </a:prstGeom>
          <a:noFill/>
          <a:ln w="9525">
            <a:noFill/>
            <a:miter lim="800000"/>
            <a:headEnd/>
            <a:tailEnd/>
          </a:ln>
        </p:spPr>
      </p:pic>
      <p:sp>
        <p:nvSpPr>
          <p:cNvPr id="18438" name="Rectangle 6"/>
          <p:cNvSpPr>
            <a:spLocks noChangeArrowheads="1"/>
          </p:cNvSpPr>
          <p:nvPr/>
        </p:nvSpPr>
        <p:spPr bwMode="auto">
          <a:xfrm>
            <a:off x="3449638" y="2325688"/>
            <a:ext cx="2430462" cy="762000"/>
          </a:xfrm>
          <a:prstGeom prst="rect">
            <a:avLst/>
          </a:prstGeom>
          <a:noFill/>
          <a:ln w="9525">
            <a:noFill/>
            <a:miter lim="800000"/>
            <a:headEnd/>
            <a:tailEnd/>
          </a:ln>
          <a:effectLst/>
        </p:spPr>
        <p:txBody>
          <a:bodyPr wrap="none">
            <a:spAutoFit/>
          </a:bodyPr>
          <a:lstStyle/>
          <a:p>
            <a:pPr algn="ctr">
              <a:defRPr/>
            </a:pPr>
            <a:r>
              <a:rPr lang="es-CO" sz="4400" b="1">
                <a:solidFill>
                  <a:schemeClr val="tx2"/>
                </a:solidFill>
                <a:latin typeface="Lucida Bright" pitchFamily="18" charset="0"/>
              </a:rPr>
              <a:t>ORIGEN</a:t>
            </a:r>
            <a:endParaRPr lang="es-ES" sz="4400" b="1">
              <a:solidFill>
                <a:schemeClr val="tx2"/>
              </a:solidFill>
              <a:effectLst>
                <a:outerShdw blurRad="38100" dist="38100" dir="2700000" algn="tl">
                  <a:srgbClr val="FFFFFF"/>
                </a:outerShdw>
              </a:effectLst>
              <a:latin typeface="Lucida Br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4 Subtítulo"/>
          <p:cNvSpPr>
            <a:spLocks noGrp="1"/>
          </p:cNvSpPr>
          <p:nvPr>
            <p:ph idx="4294967295"/>
          </p:nvPr>
        </p:nvSpPr>
        <p:spPr>
          <a:xfrm>
            <a:off x="395288" y="1700213"/>
            <a:ext cx="8353425" cy="4608512"/>
          </a:xfrm>
        </p:spPr>
        <p:txBody>
          <a:bodyPr/>
          <a:lstStyle/>
          <a:p>
            <a:pPr marL="0" indent="0" algn="just" eaLnBrk="1" hangingPunct="1">
              <a:lnSpc>
                <a:spcPct val="80000"/>
              </a:lnSpc>
              <a:buFont typeface="Wingdings" pitchFamily="2" charset="2"/>
              <a:buNone/>
            </a:pPr>
            <a:r>
              <a:rPr lang="es-CO" sz="1700" b="1" smtClean="0">
                <a:solidFill>
                  <a:schemeClr val="tx2"/>
                </a:solidFill>
                <a:latin typeface="Arial" charset="0"/>
              </a:rPr>
              <a:t>1) Período Micénico: </a:t>
            </a:r>
            <a:r>
              <a:rPr lang="es-CO" sz="1700" smtClean="0">
                <a:solidFill>
                  <a:schemeClr val="tx1"/>
                </a:solidFill>
                <a:latin typeface="Arial" charset="0"/>
              </a:rPr>
              <a:t>Se inició con la dominación de los aqueos sobre la Argólida, las islas del mar Egeo y debe su nombre a la ciudad de Micenas, que fue uno de los centros principales de sus actividades. Los aqueos fueron un pueblo guerrero, que tras invadir Creta tomaron su cultura, sus conocimientos agrícolas y comerciales, e iniciaron una etapa expansiva con la fundación y conquista de sus ciudades como: Troya y Mileto en el territorio actual Turquía, Siria, en las islas de Creta, Chipre y Rodas.</a:t>
            </a:r>
          </a:p>
          <a:p>
            <a:pPr marL="0" indent="0" algn="just" eaLnBrk="1" hangingPunct="1">
              <a:lnSpc>
                <a:spcPct val="80000"/>
              </a:lnSpc>
              <a:buFont typeface="Wingdings" pitchFamily="2" charset="2"/>
              <a:buNone/>
            </a:pPr>
            <a:endParaRPr lang="es-CO" sz="1700" smtClean="0">
              <a:solidFill>
                <a:schemeClr val="tx2"/>
              </a:solidFill>
              <a:latin typeface="Arial" charset="0"/>
            </a:endParaRPr>
          </a:p>
          <a:p>
            <a:pPr marL="0" indent="0" algn="just" eaLnBrk="1" hangingPunct="1">
              <a:lnSpc>
                <a:spcPct val="80000"/>
              </a:lnSpc>
              <a:buFont typeface="Wingdings" pitchFamily="2" charset="2"/>
              <a:buNone/>
            </a:pPr>
            <a:r>
              <a:rPr lang="es-CO" sz="1700" b="1" smtClean="0">
                <a:solidFill>
                  <a:schemeClr val="tx2"/>
                </a:solidFill>
                <a:latin typeface="Arial" charset="0"/>
              </a:rPr>
              <a:t>2) Período Homérico: </a:t>
            </a:r>
            <a:r>
              <a:rPr lang="es-CO" sz="1700" smtClean="0">
                <a:solidFill>
                  <a:schemeClr val="tx1"/>
                </a:solidFill>
                <a:latin typeface="Arial" charset="0"/>
              </a:rPr>
              <a:t>En el año 1100 AC, se produjo la invasión de los dorios y con ello la disminución de la agricultura y de la producción artesanal, el estancamiento del comercio, la emigración de muchos jonios eolios hacia las costas de Asia Menor y las islas Egeo. La expansión dio lugar a la fundación de nuevas ciudades como: Éfeso, Magnesia, Mileto, Focea, Cindo, Halicarnaso.</a:t>
            </a:r>
          </a:p>
          <a:p>
            <a:pPr marL="0" indent="0" algn="just" eaLnBrk="1" hangingPunct="1">
              <a:lnSpc>
                <a:spcPct val="80000"/>
              </a:lnSpc>
              <a:buFont typeface="Wingdings" pitchFamily="2" charset="2"/>
              <a:buNone/>
            </a:pPr>
            <a:endParaRPr lang="es-CO" sz="1700" b="1" smtClean="0">
              <a:solidFill>
                <a:schemeClr val="tx1"/>
              </a:solidFill>
              <a:latin typeface="Arial" charset="0"/>
            </a:endParaRPr>
          </a:p>
          <a:p>
            <a:pPr marL="0" indent="0" algn="just" eaLnBrk="1" hangingPunct="1">
              <a:lnSpc>
                <a:spcPct val="80000"/>
              </a:lnSpc>
              <a:buFont typeface="Wingdings" pitchFamily="2" charset="2"/>
              <a:buNone/>
            </a:pPr>
            <a:r>
              <a:rPr lang="es-CO" sz="1700" b="1" smtClean="0">
                <a:solidFill>
                  <a:schemeClr val="tx2"/>
                </a:solidFill>
                <a:latin typeface="Arial" charset="0"/>
              </a:rPr>
              <a:t>3) Grecia Clásica: </a:t>
            </a:r>
            <a:r>
              <a:rPr lang="es-CO" sz="1700" smtClean="0">
                <a:solidFill>
                  <a:schemeClr val="tx1"/>
                </a:solidFill>
                <a:latin typeface="Arial" charset="0"/>
              </a:rPr>
              <a:t>Las guerras médicas, en el período de expansión Persa, el rey Darío, al frente de su gran ejército imperial, enfrentó una serie de minúsculas ciudades que se unieron para mantener el control de sus rutas comerciales, y lograron derrotar a los persas en la batalla de Maratón y Salamina; con este hecho quedó demostrado la tenacidad de los griegos para defender sus territorios a pesar de su inferioridad militar. </a:t>
            </a:r>
          </a:p>
        </p:txBody>
      </p:sp>
      <p:sp>
        <p:nvSpPr>
          <p:cNvPr id="19458" name="3 Título"/>
          <p:cNvSpPr>
            <a:spLocks noGrp="1"/>
          </p:cNvSpPr>
          <p:nvPr>
            <p:ph type="title" idx="4294967295"/>
          </p:nvPr>
        </p:nvSpPr>
        <p:spPr>
          <a:xfrm>
            <a:off x="684213" y="549275"/>
            <a:ext cx="7756525" cy="1054100"/>
          </a:xfrm>
        </p:spPr>
        <p:txBody>
          <a:bodyPr/>
          <a:lstStyle/>
          <a:p>
            <a:pPr eaLnBrk="1" hangingPunct="1"/>
            <a:r>
              <a:rPr lang="es-CO" sz="4400" b="1" smtClean="0">
                <a:latin typeface="Lucida Bright" pitchFamily="18" charset="0"/>
              </a:rPr>
              <a:t>PERÌODOS HISTÒRICOS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ubtítulo"/>
          <p:cNvSpPr>
            <a:spLocks noGrp="1"/>
          </p:cNvSpPr>
          <p:nvPr>
            <p:ph type="subTitle" idx="4294967295"/>
          </p:nvPr>
        </p:nvSpPr>
        <p:spPr>
          <a:xfrm>
            <a:off x="323850" y="1700213"/>
            <a:ext cx="8424863" cy="4824412"/>
          </a:xfrm>
        </p:spPr>
        <p:txBody>
          <a:bodyPr>
            <a:noAutofit/>
          </a:bodyPr>
          <a:lstStyle/>
          <a:p>
            <a:pPr marL="0" indent="0" algn="ctr" eaLnBrk="1" hangingPunct="1">
              <a:lnSpc>
                <a:spcPct val="90000"/>
              </a:lnSpc>
              <a:buFont typeface="Wingdings" pitchFamily="2" charset="2"/>
              <a:buNone/>
              <a:defRPr/>
            </a:pPr>
            <a:r>
              <a:rPr lang="es-CO" sz="1800" b="1">
                <a:solidFill>
                  <a:schemeClr val="tx2"/>
                </a:solidFill>
                <a:effectLst>
                  <a:outerShdw blurRad="38100" dist="38100" dir="2700000" algn="tl">
                    <a:srgbClr val="FFFFFF"/>
                  </a:outerShdw>
                </a:effectLst>
                <a:latin typeface="Arial" charset="0"/>
              </a:rPr>
              <a:t>Clases sociales libres</a:t>
            </a:r>
          </a:p>
          <a:p>
            <a:pPr marL="0" indent="0" algn="ctr" eaLnBrk="1" hangingPunct="1">
              <a:lnSpc>
                <a:spcPct val="90000"/>
              </a:lnSpc>
              <a:buFont typeface="Wingdings" pitchFamily="2" charset="2"/>
              <a:buNone/>
              <a:defRPr/>
            </a:pPr>
            <a:endParaRPr lang="es-CO" sz="1800" b="1">
              <a:solidFill>
                <a:schemeClr val="tx2"/>
              </a:solidFill>
              <a:effectLst>
                <a:outerShdw blurRad="38100" dist="38100" dir="2700000" algn="tl">
                  <a:srgbClr val="FFFFFF"/>
                </a:outerShdw>
              </a:effectLst>
              <a:latin typeface="Arial" charset="0"/>
            </a:endParaRPr>
          </a:p>
          <a:p>
            <a:pPr marL="0" indent="0" eaLnBrk="1" hangingPunct="1">
              <a:lnSpc>
                <a:spcPct val="90000"/>
              </a:lnSpc>
              <a:buFont typeface="Wingdings" pitchFamily="2" charset="2"/>
              <a:buNone/>
              <a:defRPr/>
            </a:pPr>
            <a:r>
              <a:rPr lang="es-CO" sz="1600" b="1">
                <a:solidFill>
                  <a:schemeClr val="tx2"/>
                </a:solidFill>
                <a:effectLst>
                  <a:outerShdw blurRad="38100" dist="38100" dir="2700000" algn="tl">
                    <a:srgbClr val="FFFFFF"/>
                  </a:outerShdw>
                </a:effectLst>
                <a:latin typeface="Arial" charset="0"/>
              </a:rPr>
              <a:t>1) Ciudadanos o poli tai</a:t>
            </a:r>
            <a:endParaRPr lang="es-CO" sz="1600">
              <a:solidFill>
                <a:schemeClr val="tx2"/>
              </a:solidFill>
              <a:effectLst>
                <a:outerShdw blurRad="38100" dist="38100" dir="2700000" algn="tl">
                  <a:srgbClr val="FFFFFF"/>
                </a:outerShdw>
              </a:effectLst>
              <a:latin typeface="Arial" charset="0"/>
            </a:endParaRPr>
          </a:p>
          <a:p>
            <a:pPr marL="0" indent="0" eaLnBrk="1" hangingPunct="1">
              <a:lnSpc>
                <a:spcPct val="90000"/>
              </a:lnSpc>
              <a:buFont typeface="Arial" charset="0"/>
              <a:buChar char="•"/>
              <a:defRPr/>
            </a:pPr>
            <a:r>
              <a:rPr lang="es-CO" sz="1600" b="1">
                <a:solidFill>
                  <a:schemeClr val="tx2"/>
                </a:solidFill>
                <a:effectLst>
                  <a:outerShdw blurRad="38100" dist="38100" dir="2700000" algn="tl">
                    <a:srgbClr val="FFFFFF"/>
                  </a:outerShdw>
                </a:effectLst>
                <a:latin typeface="Arial" charset="0"/>
              </a:rPr>
              <a:t>Militar:</a:t>
            </a:r>
            <a:r>
              <a:rPr lang="es-CO" sz="1600" b="1">
                <a:solidFill>
                  <a:schemeClr val="tx1"/>
                </a:solidFill>
                <a:effectLst>
                  <a:outerShdw blurRad="38100" dist="38100" dir="2700000" algn="tl">
                    <a:srgbClr val="895D1D"/>
                  </a:outerShdw>
                </a:effectLst>
                <a:latin typeface="Arial" charset="0"/>
              </a:rPr>
              <a:t> </a:t>
            </a:r>
            <a:r>
              <a:rPr lang="es-CO" sz="1600">
                <a:solidFill>
                  <a:schemeClr val="tx1"/>
                </a:solidFill>
                <a:effectLst>
                  <a:outerShdw blurRad="38100" dist="38100" dir="2700000" algn="tl">
                    <a:srgbClr val="895D1D"/>
                  </a:outerShdw>
                </a:effectLst>
                <a:latin typeface="Arial" charset="0"/>
              </a:rPr>
              <a:t>Integraban las filas de hoplitas o de la caballería.</a:t>
            </a:r>
          </a:p>
          <a:p>
            <a:pPr marL="0" indent="0" eaLnBrk="1" hangingPunct="1">
              <a:lnSpc>
                <a:spcPct val="90000"/>
              </a:lnSpc>
              <a:buFont typeface="Arial" charset="0"/>
              <a:buChar char="•"/>
              <a:defRPr/>
            </a:pPr>
            <a:r>
              <a:rPr lang="es-CO" sz="1600" b="1">
                <a:solidFill>
                  <a:schemeClr val="tx2"/>
                </a:solidFill>
                <a:effectLst>
                  <a:outerShdw blurRad="38100" dist="38100" dir="2700000" algn="tl">
                    <a:srgbClr val="FFFFFF"/>
                  </a:outerShdw>
                </a:effectLst>
                <a:latin typeface="Arial" charset="0"/>
              </a:rPr>
              <a:t>Político:</a:t>
            </a:r>
            <a:r>
              <a:rPr lang="es-CO" sz="1600" b="1">
                <a:solidFill>
                  <a:schemeClr val="tx1"/>
                </a:solidFill>
                <a:effectLst>
                  <a:outerShdw blurRad="38100" dist="38100" dir="2700000" algn="tl">
                    <a:srgbClr val="895D1D"/>
                  </a:outerShdw>
                </a:effectLst>
                <a:latin typeface="Arial" charset="0"/>
              </a:rPr>
              <a:t> </a:t>
            </a:r>
            <a:r>
              <a:rPr lang="es-CO" sz="1600">
                <a:solidFill>
                  <a:schemeClr val="tx1"/>
                </a:solidFill>
                <a:effectLst>
                  <a:outerShdw blurRad="38100" dist="38100" dir="2700000" algn="tl">
                    <a:srgbClr val="895D1D"/>
                  </a:outerShdw>
                </a:effectLst>
                <a:latin typeface="Arial" charset="0"/>
              </a:rPr>
              <a:t>Participaban en las magistraturas, votando cargos o siendo elegidos para ellas.</a:t>
            </a:r>
          </a:p>
          <a:p>
            <a:pPr marL="0" indent="0" eaLnBrk="1" hangingPunct="1">
              <a:lnSpc>
                <a:spcPct val="90000"/>
              </a:lnSpc>
              <a:buFont typeface="Arial" charset="0"/>
              <a:buChar char="•"/>
              <a:defRPr/>
            </a:pPr>
            <a:r>
              <a:rPr lang="es-CO" sz="1600" b="1">
                <a:solidFill>
                  <a:schemeClr val="tx2"/>
                </a:solidFill>
                <a:effectLst>
                  <a:outerShdw blurRad="38100" dist="38100" dir="2700000" algn="tl">
                    <a:srgbClr val="FFFFFF"/>
                  </a:outerShdw>
                </a:effectLst>
                <a:latin typeface="Arial" charset="0"/>
              </a:rPr>
              <a:t>Judicial:</a:t>
            </a:r>
            <a:r>
              <a:rPr lang="es-CO" sz="1600" b="1">
                <a:solidFill>
                  <a:schemeClr val="tx1"/>
                </a:solidFill>
                <a:effectLst>
                  <a:outerShdw blurRad="38100" dist="38100" dir="2700000" algn="tl">
                    <a:srgbClr val="895D1D"/>
                  </a:outerShdw>
                </a:effectLst>
                <a:latin typeface="Arial" charset="0"/>
              </a:rPr>
              <a:t> </a:t>
            </a:r>
            <a:r>
              <a:rPr lang="es-CO" sz="1600">
                <a:solidFill>
                  <a:schemeClr val="tx1"/>
                </a:solidFill>
                <a:effectLst>
                  <a:outerShdw blurRad="38100" dist="38100" dir="2700000" algn="tl">
                    <a:srgbClr val="895D1D"/>
                  </a:outerShdw>
                </a:effectLst>
                <a:latin typeface="Arial" charset="0"/>
              </a:rPr>
              <a:t>Debían ejercer como miembros de diversos tribunales de justicia.</a:t>
            </a:r>
          </a:p>
          <a:p>
            <a:pPr marL="0" indent="0" eaLnBrk="1" hangingPunct="1">
              <a:lnSpc>
                <a:spcPct val="90000"/>
              </a:lnSpc>
              <a:buFont typeface="Arial" charset="0"/>
              <a:buChar char="•"/>
              <a:defRPr/>
            </a:pPr>
            <a:r>
              <a:rPr lang="es-CO" sz="1600" b="1">
                <a:solidFill>
                  <a:schemeClr val="tx1"/>
                </a:solidFill>
                <a:effectLst>
                  <a:outerShdw blurRad="38100" dist="38100" dir="2700000" algn="tl">
                    <a:srgbClr val="895D1D"/>
                  </a:outerShdw>
                </a:effectLst>
                <a:latin typeface="Arial" charset="0"/>
              </a:rPr>
              <a:t>Social: </a:t>
            </a:r>
            <a:r>
              <a:rPr lang="es-CO" sz="1600">
                <a:solidFill>
                  <a:schemeClr val="tx1"/>
                </a:solidFill>
                <a:effectLst>
                  <a:outerShdw blurRad="38100" dist="38100" dir="2700000" algn="tl">
                    <a:srgbClr val="895D1D"/>
                  </a:outerShdw>
                </a:effectLst>
                <a:latin typeface="Arial" charset="0"/>
              </a:rPr>
              <a:t>Contribuían con impuestos especiales al desarrollo de ciertas ceremonias o fiestas de carácter público, liturgias, etc.</a:t>
            </a:r>
          </a:p>
          <a:p>
            <a:pPr marL="0" indent="0" eaLnBrk="1" hangingPunct="1">
              <a:lnSpc>
                <a:spcPct val="90000"/>
              </a:lnSpc>
              <a:buFont typeface="Wingdings" pitchFamily="2" charset="2"/>
              <a:buNone/>
              <a:defRPr/>
            </a:pPr>
            <a:endParaRPr lang="es-CO" sz="1600">
              <a:solidFill>
                <a:schemeClr val="tx1"/>
              </a:solidFill>
              <a:effectLst>
                <a:outerShdw blurRad="38100" dist="38100" dir="2700000" algn="tl">
                  <a:srgbClr val="895D1D"/>
                </a:outerShdw>
              </a:effectLst>
              <a:latin typeface="Arial" charset="0"/>
            </a:endParaRPr>
          </a:p>
          <a:p>
            <a:pPr marL="0" indent="0" eaLnBrk="1" hangingPunct="1">
              <a:lnSpc>
                <a:spcPct val="90000"/>
              </a:lnSpc>
              <a:buFont typeface="Wingdings" pitchFamily="2" charset="2"/>
              <a:buNone/>
              <a:defRPr/>
            </a:pPr>
            <a:r>
              <a:rPr lang="es-CO" sz="1600" b="1">
                <a:solidFill>
                  <a:schemeClr val="tx2"/>
                </a:solidFill>
                <a:effectLst>
                  <a:outerShdw blurRad="38100" dist="38100" dir="2700000" algn="tl">
                    <a:srgbClr val="FFFFFF"/>
                  </a:outerShdw>
                </a:effectLst>
                <a:latin typeface="Arial" charset="0"/>
              </a:rPr>
              <a:t>2) No ciudadanos</a:t>
            </a:r>
          </a:p>
          <a:p>
            <a:pPr marL="0" indent="0" eaLnBrk="1" hangingPunct="1">
              <a:lnSpc>
                <a:spcPct val="90000"/>
              </a:lnSpc>
              <a:buFont typeface="Arial" charset="0"/>
              <a:buChar char="•"/>
              <a:defRPr/>
            </a:pPr>
            <a:r>
              <a:rPr lang="es-CO" sz="1600" b="1">
                <a:solidFill>
                  <a:schemeClr val="tx2"/>
                </a:solidFill>
                <a:effectLst>
                  <a:outerShdw blurRad="38100" dist="38100" dir="2700000" algn="tl">
                    <a:srgbClr val="FFFFFF"/>
                  </a:outerShdw>
                </a:effectLst>
                <a:latin typeface="Arial" charset="0"/>
              </a:rPr>
              <a:t>Metecos:</a:t>
            </a:r>
            <a:r>
              <a:rPr lang="es-CO" sz="1600" b="1">
                <a:solidFill>
                  <a:schemeClr val="tx1"/>
                </a:solidFill>
                <a:effectLst>
                  <a:outerShdw blurRad="38100" dist="38100" dir="2700000" algn="tl">
                    <a:srgbClr val="895D1D"/>
                  </a:outerShdw>
                </a:effectLst>
                <a:latin typeface="Arial" charset="0"/>
              </a:rPr>
              <a:t> </a:t>
            </a:r>
            <a:r>
              <a:rPr lang="es-CO" sz="1600">
                <a:solidFill>
                  <a:schemeClr val="tx1"/>
                </a:solidFill>
                <a:effectLst>
                  <a:outerShdw blurRad="38100" dist="38100" dir="2700000" algn="tl">
                    <a:srgbClr val="895D1D"/>
                  </a:outerShdw>
                </a:effectLst>
                <a:latin typeface="Arial" charset="0"/>
              </a:rPr>
              <a:t>Con este nombre se designaba en Atenas a los extranjeros asentados en la polis. </a:t>
            </a:r>
          </a:p>
          <a:p>
            <a:pPr marL="0" indent="0" eaLnBrk="1" hangingPunct="1">
              <a:lnSpc>
                <a:spcPct val="90000"/>
              </a:lnSpc>
              <a:buFont typeface="Arial" charset="0"/>
              <a:buChar char="•"/>
              <a:defRPr/>
            </a:pPr>
            <a:r>
              <a:rPr lang="es-CO" sz="1600" b="1">
                <a:solidFill>
                  <a:schemeClr val="tx2"/>
                </a:solidFill>
                <a:effectLst>
                  <a:outerShdw blurRad="38100" dist="38100" dir="2700000" algn="tl">
                    <a:srgbClr val="FFFFFF"/>
                  </a:outerShdw>
                </a:effectLst>
                <a:latin typeface="Arial" charset="0"/>
              </a:rPr>
              <a:t>Clerurcos:</a:t>
            </a:r>
            <a:r>
              <a:rPr lang="es-CO" sz="1600" b="1">
                <a:solidFill>
                  <a:schemeClr val="tx1"/>
                </a:solidFill>
                <a:effectLst>
                  <a:outerShdw blurRad="38100" dist="38100" dir="2700000" algn="tl">
                    <a:srgbClr val="895D1D"/>
                  </a:outerShdw>
                </a:effectLst>
                <a:latin typeface="Arial" charset="0"/>
              </a:rPr>
              <a:t> </a:t>
            </a:r>
            <a:r>
              <a:rPr lang="es-CO" sz="1600">
                <a:solidFill>
                  <a:schemeClr val="tx1"/>
                </a:solidFill>
                <a:effectLst>
                  <a:outerShdw blurRad="38100" dist="38100" dir="2700000" algn="tl">
                    <a:srgbClr val="895D1D"/>
                  </a:outerShdw>
                </a:effectLst>
                <a:latin typeface="Arial" charset="0"/>
              </a:rPr>
              <a:t>Eran los miembros de una clerurquía o colonia, enviada por Atenas como castigo contra los que se sublevaban. A los miembros de la expedición se les asignaba un lote de tierra.</a:t>
            </a:r>
          </a:p>
          <a:p>
            <a:pPr marL="0" indent="0" eaLnBrk="1" hangingPunct="1">
              <a:lnSpc>
                <a:spcPct val="90000"/>
              </a:lnSpc>
              <a:buFont typeface="Arial" charset="0"/>
              <a:buChar char="•"/>
              <a:defRPr/>
            </a:pPr>
            <a:endParaRPr lang="es-CO" sz="1600">
              <a:solidFill>
                <a:schemeClr val="tx1"/>
              </a:solidFill>
              <a:effectLst>
                <a:outerShdw blurRad="38100" dist="38100" dir="2700000" algn="tl">
                  <a:srgbClr val="895D1D"/>
                </a:outerShdw>
              </a:effectLst>
              <a:latin typeface="Arial" charset="0"/>
            </a:endParaRPr>
          </a:p>
          <a:p>
            <a:pPr marL="0" indent="0" algn="ctr" eaLnBrk="1" hangingPunct="1">
              <a:lnSpc>
                <a:spcPct val="90000"/>
              </a:lnSpc>
              <a:buClr>
                <a:srgbClr val="873624"/>
              </a:buClr>
              <a:buFont typeface="Wingdings" pitchFamily="2" charset="2"/>
              <a:buNone/>
              <a:defRPr/>
            </a:pPr>
            <a:r>
              <a:rPr lang="es-CO" sz="1600" b="1">
                <a:solidFill>
                  <a:schemeClr val="tx2"/>
                </a:solidFill>
                <a:effectLst>
                  <a:outerShdw blurRad="38100" dist="38100" dir="2700000" algn="tl">
                    <a:srgbClr val="FFFFFF"/>
                  </a:outerShdw>
                </a:effectLst>
                <a:latin typeface="Arial" charset="0"/>
              </a:rPr>
              <a:t>Clases sociales no libres</a:t>
            </a:r>
          </a:p>
          <a:p>
            <a:pPr marL="0" indent="0" eaLnBrk="1" hangingPunct="1">
              <a:lnSpc>
                <a:spcPct val="90000"/>
              </a:lnSpc>
              <a:buClr>
                <a:srgbClr val="873624"/>
              </a:buClr>
              <a:buFont typeface="Wingdings" pitchFamily="2" charset="2"/>
              <a:buNone/>
              <a:defRPr/>
            </a:pPr>
            <a:r>
              <a:rPr lang="es-CO" sz="1600" b="1">
                <a:solidFill>
                  <a:schemeClr val="tx2"/>
                </a:solidFill>
                <a:effectLst>
                  <a:outerShdw blurRad="38100" dist="38100" dir="2700000" algn="tl">
                    <a:srgbClr val="FFFFFF"/>
                  </a:outerShdw>
                </a:effectLst>
                <a:latin typeface="Arial" charset="0"/>
              </a:rPr>
              <a:t>1) Esclavos:</a:t>
            </a:r>
            <a:r>
              <a:rPr lang="es-CO" sz="1600" b="1">
                <a:solidFill>
                  <a:schemeClr val="tx1"/>
                </a:solidFill>
                <a:effectLst>
                  <a:outerShdw blurRad="38100" dist="38100" dir="2700000" algn="tl">
                    <a:srgbClr val="895D1D"/>
                  </a:outerShdw>
                </a:effectLst>
                <a:latin typeface="Arial" charset="0"/>
              </a:rPr>
              <a:t> </a:t>
            </a:r>
            <a:r>
              <a:rPr lang="es-CO" sz="1600">
                <a:solidFill>
                  <a:schemeClr val="tx1"/>
                </a:solidFill>
                <a:latin typeface="Arial" charset="0"/>
              </a:rPr>
              <a:t>No tenían derechos civiles, pero participan en el culto público.</a:t>
            </a:r>
            <a:endParaRPr lang="es-CO" sz="1600" b="1">
              <a:solidFill>
                <a:schemeClr val="tx1"/>
              </a:solidFill>
              <a:effectLst>
                <a:outerShdw blurRad="38100" dist="38100" dir="2700000" algn="tl">
                  <a:srgbClr val="895D1D"/>
                </a:outerShdw>
              </a:effectLst>
              <a:latin typeface="Arial" charset="0"/>
            </a:endParaRPr>
          </a:p>
          <a:p>
            <a:pPr marL="0" indent="0" eaLnBrk="1" hangingPunct="1">
              <a:lnSpc>
                <a:spcPct val="90000"/>
              </a:lnSpc>
              <a:buFont typeface="Arial" charset="0"/>
              <a:buNone/>
              <a:defRPr/>
            </a:pPr>
            <a:endParaRPr lang="es-CO" sz="1600">
              <a:solidFill>
                <a:schemeClr val="tx1"/>
              </a:solidFill>
              <a:effectLst>
                <a:outerShdw blurRad="38100" dist="38100" dir="2700000" algn="tl">
                  <a:srgbClr val="895D1D"/>
                </a:outerShdw>
              </a:effectLst>
              <a:latin typeface="Arial" charset="0"/>
            </a:endParaRPr>
          </a:p>
        </p:txBody>
      </p:sp>
      <p:sp>
        <p:nvSpPr>
          <p:cNvPr id="21508" name="Rectangle 4"/>
          <p:cNvSpPr>
            <a:spLocks noChangeArrowheads="1"/>
          </p:cNvSpPr>
          <p:nvPr/>
        </p:nvSpPr>
        <p:spPr bwMode="auto">
          <a:xfrm>
            <a:off x="611188" y="765175"/>
            <a:ext cx="7559675" cy="762000"/>
          </a:xfrm>
          <a:prstGeom prst="rect">
            <a:avLst/>
          </a:prstGeom>
          <a:noFill/>
          <a:ln w="9525">
            <a:noFill/>
            <a:miter lim="800000"/>
            <a:headEnd/>
            <a:tailEnd/>
          </a:ln>
          <a:effectLst/>
        </p:spPr>
        <p:txBody>
          <a:bodyPr>
            <a:spAutoFit/>
          </a:bodyPr>
          <a:lstStyle/>
          <a:p>
            <a:pPr algn="ctr">
              <a:defRPr/>
            </a:pPr>
            <a:r>
              <a:rPr lang="es-CO" sz="4400" b="1">
                <a:solidFill>
                  <a:schemeClr val="tx2"/>
                </a:solidFill>
                <a:latin typeface="Lucida Bright" pitchFamily="18" charset="0"/>
              </a:rPr>
              <a:t>ORGANIZACIÒN SOCIAL</a:t>
            </a:r>
            <a:endParaRPr lang="es-ES" sz="4400" b="1">
              <a:solidFill>
                <a:schemeClr val="tx2"/>
              </a:solidFill>
              <a:effectLst>
                <a:outerShdw blurRad="38100" dist="38100" dir="2700000" algn="tl">
                  <a:srgbClr val="FFFFFF"/>
                </a:outerShdw>
              </a:effectLst>
              <a:latin typeface="Lucida Bright"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4 Subtítulo"/>
          <p:cNvSpPr>
            <a:spLocks noGrp="1"/>
          </p:cNvSpPr>
          <p:nvPr>
            <p:ph idx="4294967295"/>
          </p:nvPr>
        </p:nvSpPr>
        <p:spPr>
          <a:xfrm>
            <a:off x="684213" y="2205038"/>
            <a:ext cx="7745412" cy="2447925"/>
          </a:xfrm>
        </p:spPr>
        <p:txBody>
          <a:bodyPr/>
          <a:lstStyle/>
          <a:p>
            <a:pPr marL="0" indent="0" algn="just" eaLnBrk="1" hangingPunct="1">
              <a:buFont typeface="Wingdings" pitchFamily="2" charset="2"/>
              <a:buNone/>
            </a:pPr>
            <a:r>
              <a:rPr lang="es-CO" sz="2000" smtClean="0">
                <a:solidFill>
                  <a:schemeClr val="tx1"/>
                </a:solidFill>
                <a:latin typeface="Arial" charset="0"/>
              </a:rPr>
              <a:t>La agricultura ha representado un papel muy importante en la economía de Grecia, acrecentada todavía más por la pobreza relativa de los campos de cultivo de la geografía de Grecia.</a:t>
            </a:r>
          </a:p>
          <a:p>
            <a:pPr marL="0" indent="0" algn="just" eaLnBrk="1" hangingPunct="1">
              <a:buFont typeface="Wingdings" pitchFamily="2" charset="2"/>
              <a:buNone/>
            </a:pPr>
            <a:r>
              <a:rPr lang="es-CO" sz="2000" smtClean="0">
                <a:solidFill>
                  <a:schemeClr val="tx1"/>
                </a:solidFill>
                <a:latin typeface="Arial" charset="0"/>
              </a:rPr>
              <a:t> </a:t>
            </a:r>
          </a:p>
          <a:p>
            <a:pPr marL="0" indent="0" algn="just" eaLnBrk="1" hangingPunct="1">
              <a:buFont typeface="Wingdings" pitchFamily="2" charset="2"/>
              <a:buNone/>
            </a:pPr>
            <a:r>
              <a:rPr lang="es-CO" sz="2000" smtClean="0">
                <a:solidFill>
                  <a:schemeClr val="tx1"/>
                </a:solidFill>
                <a:latin typeface="Arial" charset="0"/>
              </a:rPr>
              <a:t>A comienzos del siglo VI a. C., se desarrollaron la artesanía y el comercio (principalmente marítimo), que fueron cada vez más importantes en el periodo clásico.</a:t>
            </a:r>
          </a:p>
        </p:txBody>
      </p:sp>
      <p:sp>
        <p:nvSpPr>
          <p:cNvPr id="22530" name="3 Título"/>
          <p:cNvSpPr>
            <a:spLocks noGrp="1"/>
          </p:cNvSpPr>
          <p:nvPr>
            <p:ph type="title" idx="4294967295"/>
          </p:nvPr>
        </p:nvSpPr>
        <p:spPr>
          <a:xfrm>
            <a:off x="611188" y="908050"/>
            <a:ext cx="7775575" cy="1150938"/>
          </a:xfrm>
        </p:spPr>
        <p:txBody>
          <a:bodyPr/>
          <a:lstStyle/>
          <a:p>
            <a:pPr eaLnBrk="1" hangingPunct="1"/>
            <a:r>
              <a:rPr lang="es-CO" sz="4400" b="1" smtClean="0">
                <a:latin typeface="Lucida Bright" pitchFamily="18" charset="0"/>
              </a:rPr>
              <a:t>ECONOMÌA DE GRECIA</a:t>
            </a:r>
          </a:p>
        </p:txBody>
      </p:sp>
      <p:pic>
        <p:nvPicPr>
          <p:cNvPr id="22531" name="Imagen 2"/>
          <p:cNvPicPr>
            <a:picLocks noChangeAspect="1" noChangeArrowheads="1"/>
          </p:cNvPicPr>
          <p:nvPr/>
        </p:nvPicPr>
        <p:blipFill>
          <a:blip r:embed="rId2"/>
          <a:srcRect/>
          <a:stretch>
            <a:fillRect/>
          </a:stretch>
        </p:blipFill>
        <p:spPr bwMode="auto">
          <a:xfrm>
            <a:off x="7715250" y="0"/>
            <a:ext cx="1428750" cy="1428750"/>
          </a:xfrm>
          <a:prstGeom prst="rect">
            <a:avLst/>
          </a:prstGeom>
          <a:noFill/>
          <a:ln w="9525">
            <a:noFill/>
            <a:miter lim="800000"/>
            <a:headEnd/>
            <a:tailEnd/>
          </a:ln>
        </p:spPr>
      </p:pic>
      <p:pic>
        <p:nvPicPr>
          <p:cNvPr id="22532" name="Imagen 3"/>
          <p:cNvPicPr>
            <a:picLocks noChangeAspect="1" noChangeArrowheads="1"/>
          </p:cNvPicPr>
          <p:nvPr/>
        </p:nvPicPr>
        <p:blipFill>
          <a:blip r:embed="rId3"/>
          <a:srcRect/>
          <a:stretch>
            <a:fillRect/>
          </a:stretch>
        </p:blipFill>
        <p:spPr bwMode="auto">
          <a:xfrm>
            <a:off x="0" y="5562600"/>
            <a:ext cx="9144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4 Subtítulo"/>
          <p:cNvSpPr>
            <a:spLocks noGrp="1"/>
          </p:cNvSpPr>
          <p:nvPr>
            <p:ph idx="4294967295"/>
          </p:nvPr>
        </p:nvSpPr>
        <p:spPr>
          <a:xfrm>
            <a:off x="539750" y="1628775"/>
            <a:ext cx="7993063" cy="3384550"/>
          </a:xfrm>
        </p:spPr>
        <p:txBody>
          <a:bodyPr/>
          <a:lstStyle/>
          <a:p>
            <a:pPr marL="0" indent="0" algn="just" eaLnBrk="1" hangingPunct="1">
              <a:buFont typeface="Wingdings" pitchFamily="2" charset="2"/>
              <a:buNone/>
            </a:pPr>
            <a:r>
              <a:rPr lang="es-CO" sz="2000" smtClean="0">
                <a:solidFill>
                  <a:schemeClr val="tx1"/>
                </a:solidFill>
                <a:latin typeface="Arial" charset="0"/>
              </a:rPr>
              <a:t>Las prácticas culturales de los helenos se extendían más allá de la Grecia continental, a las islas y las costas de Jonia (en Asia Menor), a la Magna Grecia (Sicilia e Italia del sur), y a las colonias griegas dispersas por el Mediterráneo occidental, como Masilia. Ejemplos griegos moderados son el culto y las creencias etruscas y la religión romana.</a:t>
            </a:r>
          </a:p>
          <a:p>
            <a:pPr marL="0" indent="0" algn="just" eaLnBrk="1" hangingPunct="1">
              <a:buFont typeface="Wingdings" pitchFamily="2" charset="2"/>
              <a:buNone/>
            </a:pPr>
            <a:endParaRPr lang="es-CO" sz="2000" smtClean="0">
              <a:solidFill>
                <a:schemeClr val="tx1"/>
              </a:solidFill>
              <a:latin typeface="Arial" charset="0"/>
            </a:endParaRPr>
          </a:p>
          <a:p>
            <a:pPr marL="0" indent="0" algn="just" eaLnBrk="1" hangingPunct="1">
              <a:buFont typeface="Wingdings" pitchFamily="2" charset="2"/>
              <a:buNone/>
            </a:pPr>
            <a:r>
              <a:rPr lang="es-CO" sz="2000" smtClean="0">
                <a:solidFill>
                  <a:schemeClr val="tx1"/>
                </a:solidFill>
                <a:latin typeface="Arial" charset="0"/>
              </a:rPr>
              <a:t>Los eruditos dicen que la primera religión griega estuvo muy influenciada por el chamanismo de las estepas de Asia Central hasta la colonia griega de </a:t>
            </a:r>
            <a:r>
              <a:rPr lang="es-CO" sz="2000" b="1" smtClean="0">
                <a:solidFill>
                  <a:schemeClr val="tx1"/>
                </a:solidFill>
                <a:latin typeface="Arial" charset="0"/>
              </a:rPr>
              <a:t>Elvia</a:t>
            </a:r>
            <a:r>
              <a:rPr lang="es-CO" sz="2000" smtClean="0">
                <a:solidFill>
                  <a:schemeClr val="tx1"/>
                </a:solidFill>
                <a:latin typeface="Arial" charset="0"/>
              </a:rPr>
              <a:t> (en Escitia).</a:t>
            </a:r>
          </a:p>
        </p:txBody>
      </p:sp>
      <p:sp>
        <p:nvSpPr>
          <p:cNvPr id="23554" name="3 Título"/>
          <p:cNvSpPr>
            <a:spLocks noGrp="1"/>
          </p:cNvSpPr>
          <p:nvPr>
            <p:ph type="title" idx="4294967295"/>
          </p:nvPr>
        </p:nvSpPr>
        <p:spPr>
          <a:xfrm>
            <a:off x="684213" y="476250"/>
            <a:ext cx="7756525" cy="1054100"/>
          </a:xfrm>
        </p:spPr>
        <p:txBody>
          <a:bodyPr/>
          <a:lstStyle/>
          <a:p>
            <a:pPr eaLnBrk="1" hangingPunct="1"/>
            <a:r>
              <a:rPr lang="es-CO" sz="4400" b="1" smtClean="0">
                <a:latin typeface="Lucida Bright" pitchFamily="18" charset="0"/>
              </a:rPr>
              <a:t>RELIGIÒN DE GRECIA</a:t>
            </a:r>
          </a:p>
        </p:txBody>
      </p:sp>
      <p:pic>
        <p:nvPicPr>
          <p:cNvPr id="23555" name="Imagen 3"/>
          <p:cNvPicPr>
            <a:picLocks noChangeAspect="1" noChangeArrowheads="1"/>
          </p:cNvPicPr>
          <p:nvPr/>
        </p:nvPicPr>
        <p:blipFill>
          <a:blip r:embed="rId2"/>
          <a:srcRect/>
          <a:stretch>
            <a:fillRect/>
          </a:stretch>
        </p:blipFill>
        <p:spPr bwMode="auto">
          <a:xfrm>
            <a:off x="6011863" y="5038725"/>
            <a:ext cx="3132137"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5 Marcador de contenido"/>
          <p:cNvSpPr>
            <a:spLocks noGrp="1"/>
          </p:cNvSpPr>
          <p:nvPr>
            <p:ph type="subTitle" idx="4294967295"/>
          </p:nvPr>
        </p:nvSpPr>
        <p:spPr>
          <a:xfrm>
            <a:off x="971550" y="3716338"/>
            <a:ext cx="7129463" cy="1752600"/>
          </a:xfrm>
        </p:spPr>
        <p:txBody>
          <a:bodyPr/>
          <a:lstStyle/>
          <a:p>
            <a:pPr marL="0" indent="0" eaLnBrk="1" hangingPunct="1">
              <a:lnSpc>
                <a:spcPct val="80000"/>
              </a:lnSpc>
              <a:buClr>
                <a:schemeClr val="tx2"/>
              </a:buClr>
              <a:buFont typeface="Wingdings" pitchFamily="2" charset="2"/>
              <a:buNone/>
            </a:pPr>
            <a:r>
              <a:rPr lang="es-CO" sz="1700" b="1" smtClean="0">
                <a:solidFill>
                  <a:schemeClr val="tx1"/>
                </a:solidFill>
                <a:latin typeface="Arial" charset="0"/>
              </a:rPr>
              <a:t>Filosofía: </a:t>
            </a:r>
            <a:r>
              <a:rPr lang="es-CO" sz="1700" smtClean="0">
                <a:solidFill>
                  <a:schemeClr val="tx1"/>
                </a:solidFill>
                <a:latin typeface="Arial" charset="0"/>
              </a:rPr>
              <a:t>los filósofos más destacados están: Séneca, Epicuro, Aristóteles , Cicerón Marco Aurelio, platón, Hipócrates, etc.</a:t>
            </a:r>
          </a:p>
          <a:p>
            <a:pPr marL="0" indent="0" eaLnBrk="1" hangingPunct="1">
              <a:lnSpc>
                <a:spcPct val="80000"/>
              </a:lnSpc>
              <a:buClr>
                <a:schemeClr val="tx2"/>
              </a:buClr>
              <a:buFont typeface="Wingdings" pitchFamily="2" charset="2"/>
              <a:buNone/>
            </a:pPr>
            <a:r>
              <a:rPr lang="es-CO" sz="1700" b="1" smtClean="0">
                <a:solidFill>
                  <a:schemeClr val="tx1"/>
                </a:solidFill>
                <a:latin typeface="Arial" charset="0"/>
              </a:rPr>
              <a:t>Ciencia y Medicina: </a:t>
            </a:r>
            <a:r>
              <a:rPr lang="es-CO" sz="1700" smtClean="0">
                <a:solidFill>
                  <a:schemeClr val="tx1"/>
                </a:solidFill>
                <a:latin typeface="Arial" charset="0"/>
              </a:rPr>
              <a:t>Aulo Cornelio, Pitágoras, Galeano, Rufus de Efeo, etc.</a:t>
            </a:r>
          </a:p>
          <a:p>
            <a:pPr marL="0" indent="0" eaLnBrk="1" hangingPunct="1">
              <a:lnSpc>
                <a:spcPct val="80000"/>
              </a:lnSpc>
              <a:buClr>
                <a:schemeClr val="tx2"/>
              </a:buClr>
              <a:buFont typeface="Wingdings" pitchFamily="2" charset="2"/>
              <a:buNone/>
            </a:pPr>
            <a:r>
              <a:rPr lang="es-CO" sz="1700" b="1" smtClean="0">
                <a:solidFill>
                  <a:schemeClr val="tx1"/>
                </a:solidFill>
                <a:latin typeface="Arial" charset="0"/>
              </a:rPr>
              <a:t>Lengua.</a:t>
            </a:r>
          </a:p>
          <a:p>
            <a:pPr marL="0" indent="0" eaLnBrk="1" hangingPunct="1">
              <a:lnSpc>
                <a:spcPct val="80000"/>
              </a:lnSpc>
              <a:buClr>
                <a:schemeClr val="tx2"/>
              </a:buClr>
              <a:buFont typeface="Wingdings" pitchFamily="2" charset="2"/>
              <a:buNone/>
            </a:pPr>
            <a:r>
              <a:rPr lang="es-CO" sz="1700" b="1" smtClean="0">
                <a:solidFill>
                  <a:schemeClr val="tx1"/>
                </a:solidFill>
                <a:latin typeface="Arial" charset="0"/>
              </a:rPr>
              <a:t>Expresiones Artísticas.</a:t>
            </a:r>
          </a:p>
        </p:txBody>
      </p:sp>
      <p:pic>
        <p:nvPicPr>
          <p:cNvPr id="24578" name="Imagen 2"/>
          <p:cNvPicPr>
            <a:picLocks noChangeAspect="1" noChangeArrowheads="1"/>
          </p:cNvPicPr>
          <p:nvPr/>
        </p:nvPicPr>
        <p:blipFill>
          <a:blip r:embed="rId2"/>
          <a:srcRect/>
          <a:stretch>
            <a:fillRect/>
          </a:stretch>
        </p:blipFill>
        <p:spPr bwMode="auto">
          <a:xfrm>
            <a:off x="0" y="5207000"/>
            <a:ext cx="1331913" cy="1651000"/>
          </a:xfrm>
          <a:prstGeom prst="rect">
            <a:avLst/>
          </a:prstGeom>
          <a:noFill/>
          <a:ln w="9525">
            <a:noFill/>
            <a:miter lim="800000"/>
            <a:headEnd/>
            <a:tailEnd/>
          </a:ln>
        </p:spPr>
      </p:pic>
      <p:pic>
        <p:nvPicPr>
          <p:cNvPr id="24579" name="Imagen 3"/>
          <p:cNvPicPr>
            <a:picLocks noChangeAspect="1" noChangeArrowheads="1"/>
          </p:cNvPicPr>
          <p:nvPr/>
        </p:nvPicPr>
        <p:blipFill>
          <a:blip r:embed="rId3"/>
          <a:srcRect/>
          <a:stretch>
            <a:fillRect/>
          </a:stretch>
        </p:blipFill>
        <p:spPr bwMode="auto">
          <a:xfrm>
            <a:off x="7862888" y="5229225"/>
            <a:ext cx="1281112" cy="1628775"/>
          </a:xfrm>
          <a:prstGeom prst="rect">
            <a:avLst/>
          </a:prstGeom>
          <a:noFill/>
          <a:ln w="9525">
            <a:noFill/>
            <a:miter lim="800000"/>
            <a:headEnd/>
            <a:tailEnd/>
          </a:ln>
        </p:spPr>
      </p:pic>
      <p:pic>
        <p:nvPicPr>
          <p:cNvPr id="24580" name="Imagen 4"/>
          <p:cNvPicPr>
            <a:picLocks noChangeAspect="1" noChangeArrowheads="1"/>
          </p:cNvPicPr>
          <p:nvPr/>
        </p:nvPicPr>
        <p:blipFill>
          <a:blip r:embed="rId4"/>
          <a:srcRect/>
          <a:stretch>
            <a:fillRect/>
          </a:stretch>
        </p:blipFill>
        <p:spPr bwMode="auto">
          <a:xfrm>
            <a:off x="0" y="0"/>
            <a:ext cx="1646238" cy="2636838"/>
          </a:xfrm>
          <a:prstGeom prst="rect">
            <a:avLst/>
          </a:prstGeom>
          <a:noFill/>
          <a:ln w="9525">
            <a:noFill/>
            <a:miter lim="800000"/>
            <a:headEnd/>
            <a:tailEnd/>
          </a:ln>
        </p:spPr>
      </p:pic>
      <p:sp>
        <p:nvSpPr>
          <p:cNvPr id="24581" name="Rectangle 8"/>
          <p:cNvSpPr>
            <a:spLocks noChangeArrowheads="1"/>
          </p:cNvSpPr>
          <p:nvPr/>
        </p:nvSpPr>
        <p:spPr bwMode="auto">
          <a:xfrm>
            <a:off x="1258888" y="1268413"/>
            <a:ext cx="6769100" cy="1431925"/>
          </a:xfrm>
          <a:prstGeom prst="rect">
            <a:avLst/>
          </a:prstGeom>
          <a:noFill/>
          <a:ln w="9525">
            <a:noFill/>
            <a:miter lim="800000"/>
            <a:headEnd/>
            <a:tailEnd/>
          </a:ln>
        </p:spPr>
        <p:txBody>
          <a:bodyPr>
            <a:spAutoFit/>
          </a:bodyPr>
          <a:lstStyle/>
          <a:p>
            <a:pPr algn="ctr"/>
            <a:r>
              <a:rPr lang="es-ES" sz="4400" b="1">
                <a:solidFill>
                  <a:schemeClr val="tx2"/>
                </a:solidFill>
                <a:latin typeface="Lucida Bright" pitchFamily="18" charset="0"/>
              </a:rPr>
              <a:t>LEGADO CULTURAL DE GRECIA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artoné">
  <a:themeElements>
    <a:clrScheme name="1_Cartoné 1">
      <a:dk1>
        <a:srgbClr val="895D1D"/>
      </a:dk1>
      <a:lt1>
        <a:srgbClr val="FFFFFF"/>
      </a:lt1>
      <a:dk2>
        <a:srgbClr val="000000"/>
      </a:dk2>
      <a:lt2>
        <a:srgbClr val="ECE9C6"/>
      </a:lt2>
      <a:accent1>
        <a:srgbClr val="873624"/>
      </a:accent1>
      <a:accent2>
        <a:srgbClr val="D6862D"/>
      </a:accent2>
      <a:accent3>
        <a:srgbClr val="AAAAAA"/>
      </a:accent3>
      <a:accent4>
        <a:srgbClr val="DADADA"/>
      </a:accent4>
      <a:accent5>
        <a:srgbClr val="C3AEAC"/>
      </a:accent5>
      <a:accent6>
        <a:srgbClr val="C27928"/>
      </a:accent6>
      <a:hlink>
        <a:srgbClr val="CC9900"/>
      </a:hlink>
      <a:folHlink>
        <a:srgbClr val="B2B2B2"/>
      </a:folHlink>
    </a:clrScheme>
    <a:fontScheme name="1_Cartoné">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CO"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CO"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Cartoné 1">
        <a:dk1>
          <a:srgbClr val="895D1D"/>
        </a:dk1>
        <a:lt1>
          <a:srgbClr val="FFFFFF"/>
        </a:lt1>
        <a:dk2>
          <a:srgbClr val="000000"/>
        </a:dk2>
        <a:lt2>
          <a:srgbClr val="ECE9C6"/>
        </a:lt2>
        <a:accent1>
          <a:srgbClr val="873624"/>
        </a:accent1>
        <a:accent2>
          <a:srgbClr val="D6862D"/>
        </a:accent2>
        <a:accent3>
          <a:srgbClr val="AAAAAA"/>
        </a:accent3>
        <a:accent4>
          <a:srgbClr val="DADADA"/>
        </a:accent4>
        <a:accent5>
          <a:srgbClr val="C3AEAC"/>
        </a:accent5>
        <a:accent6>
          <a:srgbClr val="C27928"/>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1352</Words>
  <Application>Microsoft Office PowerPoint</Application>
  <PresentationFormat>Presentación en pantalla (4:3)</PresentationFormat>
  <Paragraphs>100</Paragraphs>
  <Slides>18</Slides>
  <Notes>2</Notes>
  <HiddenSlides>0</HiddenSlides>
  <MMClips>0</MMClips>
  <ScaleCrop>false</ScaleCrop>
  <HeadingPairs>
    <vt:vector size="6" baseType="variant">
      <vt:variant>
        <vt:lpstr>Fuentes usadas</vt:lpstr>
      </vt:variant>
      <vt:variant>
        <vt:i4>6</vt:i4>
      </vt:variant>
      <vt:variant>
        <vt:lpstr>Plantilla de diseño</vt:lpstr>
      </vt:variant>
      <vt:variant>
        <vt:i4>1</vt:i4>
      </vt:variant>
      <vt:variant>
        <vt:lpstr>Títulos de diapositiva</vt:lpstr>
      </vt:variant>
      <vt:variant>
        <vt:i4>18</vt:i4>
      </vt:variant>
    </vt:vector>
  </HeadingPairs>
  <TitlesOfParts>
    <vt:vector size="25" baseType="lpstr">
      <vt:lpstr>Arial</vt:lpstr>
      <vt:lpstr>Book Antiqua</vt:lpstr>
      <vt:lpstr>Wingdings</vt:lpstr>
      <vt:lpstr>Calibri</vt:lpstr>
      <vt:lpstr>Verdana</vt:lpstr>
      <vt:lpstr>Lucida Bright</vt:lpstr>
      <vt:lpstr>1_Cartoné</vt:lpstr>
      <vt:lpstr>Civilización Griega y Romana</vt:lpstr>
      <vt:lpstr>Diapositiva 2</vt:lpstr>
      <vt:lpstr>Diapositiva 3</vt:lpstr>
      <vt:lpstr>Diapositiva 4</vt:lpstr>
      <vt:lpstr>PERÌODOS HISTÒRICOS</vt:lpstr>
      <vt:lpstr>Diapositiva 6</vt:lpstr>
      <vt:lpstr>ECONOMÌA DE GRECIA</vt:lpstr>
      <vt:lpstr>RELIGIÒN DE GRECIA</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Civilización griega</dc:title>
  <dc:creator>Martniez</dc:creator>
  <cp:lastModifiedBy>YDesing</cp:lastModifiedBy>
  <cp:revision>72</cp:revision>
  <dcterms:created xsi:type="dcterms:W3CDTF">2010-10-06T22:37:38Z</dcterms:created>
  <dcterms:modified xsi:type="dcterms:W3CDTF">2011-10-17T22:56:42Z</dcterms:modified>
</cp:coreProperties>
</file>