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FE1FDE-A978-4B9C-B85C-DD196D3449F8}" type="datetimeFigureOut">
              <a:rPr lang="es-CO" smtClean="0"/>
              <a:t>11/09/2011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6A9099-552D-41A5-8114-6237C8B19AF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TKgJmEzY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Revolución Industrial </a:t>
            </a:r>
            <a:endParaRPr lang="es-CO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632848" cy="54726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s-CO" dirty="0"/>
          </a:p>
          <a:p>
            <a:pPr algn="l">
              <a:buFont typeface="Arial" pitchFamily="34" charset="0"/>
              <a:buChar char="•"/>
            </a:pP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Antecedentes</a:t>
            </a:r>
            <a:br>
              <a:rPr lang="es-CO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s-CO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CO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Características generales</a:t>
            </a:r>
          </a:p>
          <a:p>
            <a:pPr algn="l">
              <a:buFont typeface="Arial" pitchFamily="34" charset="0"/>
              <a:buChar char="•"/>
            </a:pPr>
            <a:endParaRPr lang="es-CO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s-CO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Imágenes </a:t>
            </a:r>
          </a:p>
          <a:p>
            <a:pPr algn="l">
              <a:buFont typeface="Arial" pitchFamily="34" charset="0"/>
              <a:buChar char="•"/>
            </a:pPr>
            <a:endParaRPr lang="es-CO" dirty="0"/>
          </a:p>
          <a:p>
            <a:pPr algn="l"/>
            <a:r>
              <a:rPr lang="es-CO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endParaRPr lang="es-CO" dirty="0"/>
          </a:p>
          <a:p>
            <a:pPr algn="l"/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Antecedentes</a:t>
            </a:r>
            <a:endParaRPr lang="es-CO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O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Crecimiento de la población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Revolución agraria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Tecnología, máquina de hilar, máquina de vapor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Capital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Liberalismo económico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Características Generales </a:t>
            </a:r>
            <a:endParaRPr lang="es-CO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O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Nuevos inventos en actividades productivas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consolidación </a:t>
            </a:r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del Capitalismo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El crecimiento de la 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población urbana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Nuevas estructura social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Espíritu </a:t>
            </a:r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de empresa igual a ideas de 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libertad</a:t>
            </a:r>
          </a:p>
          <a:p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Nuevas Leyes: Empresas individuales - Sociedades bancarias.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Fotos</a:t>
            </a:r>
            <a:endParaRPr lang="es-CO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9 Marcador de contenido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20146358">
            <a:off x="1051587" y="1880501"/>
            <a:ext cx="2714282" cy="2025272"/>
          </a:xfrm>
        </p:spPr>
      </p:pic>
      <p:pic>
        <p:nvPicPr>
          <p:cNvPr id="11" name="3 Marcador de contenido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24744"/>
            <a:ext cx="2687980" cy="2114261"/>
          </a:xfrm>
          <a:prstGeom prst="rect">
            <a:avLst/>
          </a:prstGeom>
        </p:spPr>
      </p:pic>
      <p:pic>
        <p:nvPicPr>
          <p:cNvPr id="12" name="5 Marcador de contenido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74106">
            <a:off x="5186271" y="3715378"/>
            <a:ext cx="2918616" cy="2021412"/>
          </a:xfrm>
          <a:prstGeom prst="rect">
            <a:avLst/>
          </a:prstGeom>
        </p:spPr>
      </p:pic>
      <p:pic>
        <p:nvPicPr>
          <p:cNvPr id="13" name="7 Marcador de contenido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434195">
            <a:off x="1453362" y="4229246"/>
            <a:ext cx="3377308" cy="214375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Comentarios De Video</a:t>
            </a:r>
            <a:endParaRPr lang="es-CO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Video: 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http://www.youtube.com/watch?v=ikTKgJmEzYs</a:t>
            </a:r>
            <a:endParaRPr lang="es-CO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La totalidad de habitantes y la pertenencia que tenían era de el rey.</a:t>
            </a:r>
          </a:p>
          <a:p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Que la sociedad se caracterizaba por la desigualdad ilegal entre los diferentes grupos sociales</a:t>
            </a:r>
          </a:p>
          <a:p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Tenían 3 aspectos fundamentales q son :</a:t>
            </a:r>
            <a:br>
              <a:rPr lang="es-CO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   - Aspecto tecnológico </a:t>
            </a:r>
            <a:br>
              <a:rPr lang="es-CO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s-CO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specto socioeconómico </a:t>
            </a:r>
          </a:p>
          <a:p>
            <a:pPr>
              <a:buNone/>
            </a:pPr>
            <a:r>
              <a:rPr lang="es-CO" sz="2800" dirty="0" smtClean="0">
                <a:latin typeface="Times New Roman" pitchFamily="18" charset="0"/>
                <a:cs typeface="Times New Roman" pitchFamily="18" charset="0"/>
              </a:rPr>
              <a:t>       - Aspecto culturales</a:t>
            </a:r>
            <a:endParaRPr lang="es-CO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107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Revolución Industrial </vt:lpstr>
      <vt:lpstr>Diapositiva 2</vt:lpstr>
      <vt:lpstr>Antecedentes</vt:lpstr>
      <vt:lpstr>Características Generales </vt:lpstr>
      <vt:lpstr>Fotos</vt:lpstr>
      <vt:lpstr>Comentarios De Video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Revolución Industrial</dc:title>
  <dc:creator>user</dc:creator>
  <cp:lastModifiedBy>user</cp:lastModifiedBy>
  <cp:revision>5</cp:revision>
  <dcterms:created xsi:type="dcterms:W3CDTF">2011-09-11T19:46:22Z</dcterms:created>
  <dcterms:modified xsi:type="dcterms:W3CDTF">2011-09-11T20:30:11Z</dcterms:modified>
</cp:coreProperties>
</file>