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0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55E6A-D3EC-4BD8-8D35-D0F1254BDAC4}" type="datetimeFigureOut">
              <a:rPr lang="es-ES" smtClean="0"/>
              <a:t>12/09/2011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3F82A-2995-44AA-A6EE-07AB2E00EF76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4861-B966-4F6E-B0CE-8192EC25493D}" type="datetimeFigureOut">
              <a:rPr lang="es-ES" smtClean="0"/>
              <a:t>12/09/2011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BAB3C-7CD8-493B-986C-3CD2AFE62140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4861-B966-4F6E-B0CE-8192EC25493D}" type="datetimeFigureOut">
              <a:rPr lang="es-ES" smtClean="0"/>
              <a:t>12/09/2011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BAB3C-7CD8-493B-986C-3CD2AFE62140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4861-B966-4F6E-B0CE-8192EC25493D}" type="datetimeFigureOut">
              <a:rPr lang="es-ES" smtClean="0"/>
              <a:t>12/09/2011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BAB3C-7CD8-493B-986C-3CD2AFE62140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4861-B966-4F6E-B0CE-8192EC25493D}" type="datetimeFigureOut">
              <a:rPr lang="es-ES" smtClean="0"/>
              <a:t>12/09/2011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BAB3C-7CD8-493B-986C-3CD2AFE62140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4861-B966-4F6E-B0CE-8192EC25493D}" type="datetimeFigureOut">
              <a:rPr lang="es-ES" smtClean="0"/>
              <a:t>12/09/2011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BAB3C-7CD8-493B-986C-3CD2AFE62140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4861-B966-4F6E-B0CE-8192EC25493D}" type="datetimeFigureOut">
              <a:rPr lang="es-ES" smtClean="0"/>
              <a:t>12/09/2011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BAB3C-7CD8-493B-986C-3CD2AFE62140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4861-B966-4F6E-B0CE-8192EC25493D}" type="datetimeFigureOut">
              <a:rPr lang="es-ES" smtClean="0"/>
              <a:t>12/09/2011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BAB3C-7CD8-493B-986C-3CD2AFE62140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4861-B966-4F6E-B0CE-8192EC25493D}" type="datetimeFigureOut">
              <a:rPr lang="es-ES" smtClean="0"/>
              <a:t>12/09/2011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BAB3C-7CD8-493B-986C-3CD2AFE62140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4861-B966-4F6E-B0CE-8192EC25493D}" type="datetimeFigureOut">
              <a:rPr lang="es-ES" smtClean="0"/>
              <a:t>12/09/2011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BAB3C-7CD8-493B-986C-3CD2AFE62140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4861-B966-4F6E-B0CE-8192EC25493D}" type="datetimeFigureOut">
              <a:rPr lang="es-ES" smtClean="0"/>
              <a:t>12/09/2011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BAB3C-7CD8-493B-986C-3CD2AFE62140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4861-B966-4F6E-B0CE-8192EC25493D}" type="datetimeFigureOut">
              <a:rPr lang="es-ES" smtClean="0"/>
              <a:t>12/09/2011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BAB3C-7CD8-493B-986C-3CD2AFE62140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34861-B966-4F6E-B0CE-8192EC25493D}" type="datetimeFigureOut">
              <a:rPr lang="es-ES" smtClean="0"/>
              <a:t>12/09/2011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BAB3C-7CD8-493B-986C-3CD2AFE62140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428759"/>
          </a:xfrm>
        </p:spPr>
        <p:txBody>
          <a:bodyPr>
            <a:normAutofit/>
          </a:bodyPr>
          <a:lstStyle/>
          <a:p>
            <a:r>
              <a:rPr lang="es-ES" sz="2000" b="1" dirty="0" smtClean="0"/>
              <a:t>Trabajo De :Sociales</a:t>
            </a:r>
            <a:endParaRPr lang="es-ES" sz="2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4500594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solidFill>
                  <a:schemeClr val="tx1"/>
                </a:solidFill>
              </a:rPr>
              <a:t>Pertenece a : </a:t>
            </a:r>
            <a:r>
              <a:rPr lang="es-ES" sz="2000" b="1" dirty="0" smtClean="0">
                <a:solidFill>
                  <a:schemeClr val="tx1"/>
                </a:solidFill>
              </a:rPr>
              <a:t>Glenis</a:t>
            </a:r>
            <a:r>
              <a:rPr lang="es-ES" sz="2000" b="1" dirty="0" smtClean="0">
                <a:solidFill>
                  <a:schemeClr val="tx1"/>
                </a:solidFill>
              </a:rPr>
              <a:t> Salazar</a:t>
            </a:r>
          </a:p>
          <a:p>
            <a:endParaRPr lang="es-ES" sz="2000" b="1" dirty="0" smtClean="0">
              <a:solidFill>
                <a:schemeClr val="tx1"/>
              </a:solidFill>
            </a:endParaRPr>
          </a:p>
          <a:p>
            <a:r>
              <a:rPr lang="es-ES" sz="2000" b="1" dirty="0" smtClean="0">
                <a:solidFill>
                  <a:schemeClr val="tx1"/>
                </a:solidFill>
              </a:rPr>
              <a:t>Tema: Revolución Industrial  </a:t>
            </a:r>
          </a:p>
          <a:p>
            <a:endParaRPr lang="es-ES" sz="2000" b="1" dirty="0">
              <a:solidFill>
                <a:schemeClr val="tx1"/>
              </a:solidFill>
            </a:endParaRPr>
          </a:p>
          <a:p>
            <a:r>
              <a:rPr lang="es-ES" sz="2000" b="1" dirty="0" smtClean="0">
                <a:solidFill>
                  <a:schemeClr val="tx1"/>
                </a:solidFill>
              </a:rPr>
              <a:t>Profesor : Yesid Logreira</a:t>
            </a:r>
          </a:p>
          <a:p>
            <a:endParaRPr lang="es-ES" sz="2000" b="1" dirty="0">
              <a:solidFill>
                <a:schemeClr val="tx1"/>
              </a:solidFill>
            </a:endParaRPr>
          </a:p>
          <a:p>
            <a:r>
              <a:rPr lang="es-ES" sz="2000" b="1" dirty="0" smtClean="0">
                <a:solidFill>
                  <a:schemeClr val="tx1"/>
                </a:solidFill>
              </a:rPr>
              <a:t>Curso: 8.A</a:t>
            </a:r>
          </a:p>
          <a:p>
            <a:endParaRPr lang="es-ES" sz="2000" b="1" dirty="0" smtClean="0">
              <a:solidFill>
                <a:schemeClr val="tx1"/>
              </a:solidFill>
            </a:endParaRPr>
          </a:p>
          <a:p>
            <a:endParaRPr lang="es-ES" sz="2000" b="1" dirty="0">
              <a:solidFill>
                <a:schemeClr val="tx1"/>
              </a:solidFill>
            </a:endParaRPr>
          </a:p>
          <a:p>
            <a:r>
              <a:rPr lang="es-ES" sz="2000" b="1" dirty="0" smtClean="0">
                <a:solidFill>
                  <a:schemeClr val="tx1"/>
                </a:solidFill>
              </a:rPr>
              <a:t>Colegio: San José </a:t>
            </a:r>
          </a:p>
          <a:p>
            <a:endParaRPr lang="es-ES" sz="2000" b="1" dirty="0">
              <a:solidFill>
                <a:schemeClr val="tx1"/>
              </a:solidFill>
            </a:endParaRPr>
          </a:p>
          <a:p>
            <a:endParaRPr lang="es-E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785949"/>
          </a:xfrm>
        </p:spPr>
        <p:txBody>
          <a:bodyPr>
            <a:normAutofit/>
          </a:bodyPr>
          <a:lstStyle/>
          <a:p>
            <a:r>
              <a:rPr lang="es-ES" sz="2400" b="1" dirty="0" smtClean="0"/>
              <a:t>ANTECEDENTES</a:t>
            </a:r>
            <a:endParaRPr lang="es-ES" sz="24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4357694"/>
          </a:xfrm>
        </p:spPr>
        <p:txBody>
          <a:bodyPr>
            <a:normAutofit fontScale="47500" lnSpcReduction="20000"/>
          </a:bodyPr>
          <a:lstStyle/>
          <a:p>
            <a:r>
              <a:rPr lang="es-ES" sz="3400" dirty="0">
                <a:solidFill>
                  <a:schemeClr val="tx1"/>
                </a:solidFill>
              </a:rPr>
              <a:t>ANTECEDENTES DE LA REVOLUCION INDUSTRIAL </a:t>
            </a:r>
          </a:p>
          <a:p>
            <a:r>
              <a:rPr lang="es-ES" sz="3400" dirty="0">
                <a:solidFill>
                  <a:schemeClr val="tx1"/>
                </a:solidFill>
              </a:rPr>
              <a:t>Tuvo su origen en Gran Bretaña desde mediados del siglo XVIII. </a:t>
            </a:r>
          </a:p>
          <a:p>
            <a:r>
              <a:rPr lang="es-ES" sz="3400" dirty="0">
                <a:solidFill>
                  <a:schemeClr val="tx1"/>
                </a:solidFill>
              </a:rPr>
              <a:t>Los factores que causan el </a:t>
            </a:r>
            <a:r>
              <a:rPr lang="es-ES" sz="3400" dirty="0" smtClean="0">
                <a:solidFill>
                  <a:schemeClr val="tx1"/>
                </a:solidFill>
              </a:rPr>
              <a:t>surgimiento </a:t>
            </a:r>
            <a:r>
              <a:rPr lang="es-ES" sz="3400" dirty="0">
                <a:solidFill>
                  <a:schemeClr val="tx1"/>
                </a:solidFill>
              </a:rPr>
              <a:t>de la </a:t>
            </a:r>
            <a:r>
              <a:rPr lang="es-ES" sz="3400" dirty="0" smtClean="0">
                <a:solidFill>
                  <a:schemeClr val="tx1"/>
                </a:solidFill>
              </a:rPr>
              <a:t>revolución </a:t>
            </a:r>
            <a:r>
              <a:rPr lang="es-ES" sz="3400" dirty="0">
                <a:solidFill>
                  <a:schemeClr val="tx1"/>
                </a:solidFill>
              </a:rPr>
              <a:t>industrial en este País son:</a:t>
            </a:r>
          </a:p>
          <a:p>
            <a:r>
              <a:rPr lang="es-ES" sz="3400" dirty="0">
                <a:solidFill>
                  <a:schemeClr val="tx1"/>
                </a:solidFill>
              </a:rPr>
              <a:t>-FACTORES POLITICOS.</a:t>
            </a:r>
          </a:p>
          <a:p>
            <a:r>
              <a:rPr lang="es-ES" sz="3400" dirty="0">
                <a:solidFill>
                  <a:schemeClr val="tx1"/>
                </a:solidFill>
              </a:rPr>
              <a:t>-Un régimen político estable, la monarquía liberal, que desde el siglo XVII es el sistema político imperante (mientras en otros países de Europa se refuerza la monarquía absoluta), y se mantiene libre de las revoluciones que aquejan a otros países europeos.</a:t>
            </a:r>
          </a:p>
          <a:p>
            <a:r>
              <a:rPr lang="es-ES" sz="3400" dirty="0">
                <a:solidFill>
                  <a:schemeClr val="tx1"/>
                </a:solidFill>
              </a:rPr>
              <a:t>-Las numerosas guerras en las que se vio envuelto el Reino Unido durante los siglos XVIII y XIX no provocaron daños en territorio británico. </a:t>
            </a:r>
          </a:p>
          <a:p>
            <a:r>
              <a:rPr lang="es-ES" sz="3400" dirty="0">
                <a:solidFill>
                  <a:schemeClr val="tx1"/>
                </a:solidFill>
              </a:rPr>
              <a:t>-La insularidad actuó en este sentido como una barrera de protección a la que se unía el desarrollo de una poderosa flota de guerra que mantendrá su hegemonía mundial durante los siglos XVIII y XIX.</a:t>
            </a:r>
          </a:p>
          <a:p>
            <a:r>
              <a:rPr lang="es-ES" sz="3400" dirty="0">
                <a:solidFill>
                  <a:schemeClr val="tx1"/>
                </a:solidFill>
              </a:rPr>
              <a:t>-La existencia de una moneda estable y un sistema bancario organizado: el Banco de Inglaterra fue creado ya en 1694. Estas condiciones no se darán en otros países europeos hasta finales del siglo XVIII.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28760"/>
          </a:xfrm>
        </p:spPr>
        <p:txBody>
          <a:bodyPr>
            <a:normAutofit/>
          </a:bodyPr>
          <a:lstStyle/>
          <a:p>
            <a:r>
              <a:rPr lang="es-ES" sz="2400" b="1" dirty="0" smtClean="0"/>
              <a:t>CARACTERISTICAS  GENERALES</a:t>
            </a:r>
            <a:endParaRPr lang="es-ES" sz="24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43042" y="2143116"/>
            <a:ext cx="6572296" cy="4429156"/>
          </a:xfrm>
        </p:spPr>
        <p:txBody>
          <a:bodyPr>
            <a:normAutofit fontScale="62500" lnSpcReduction="20000"/>
          </a:bodyPr>
          <a:lstStyle/>
          <a:p>
            <a:r>
              <a:rPr lang="es-ES" sz="1600" dirty="0">
                <a:solidFill>
                  <a:schemeClr val="tx1"/>
                </a:solidFill>
              </a:rPr>
              <a:t>*</a:t>
            </a:r>
            <a:r>
              <a:rPr lang="es-ES" sz="2600" dirty="0" smtClean="0">
                <a:solidFill>
                  <a:schemeClr val="tx1"/>
                </a:solidFill>
              </a:rPr>
              <a:t>Se inicia la gran Bretaña en la segunda mitad de el siglo xvIII.</a:t>
            </a:r>
          </a:p>
          <a:p>
            <a:r>
              <a:rPr lang="es-ES" sz="2600" b="1" dirty="0">
                <a:solidFill>
                  <a:schemeClr val="tx1"/>
                </a:solidFill>
              </a:rPr>
              <a:t>*</a:t>
            </a:r>
            <a:r>
              <a:rPr lang="es-ES" sz="2600" b="1" dirty="0" smtClean="0">
                <a:solidFill>
                  <a:schemeClr val="tx1"/>
                </a:solidFill>
              </a:rPr>
              <a:t> </a:t>
            </a:r>
            <a:r>
              <a:rPr lang="es-ES" sz="2600" dirty="0" smtClean="0">
                <a:solidFill>
                  <a:schemeClr val="tx1"/>
                </a:solidFill>
              </a:rPr>
              <a:t>Es fruto  de importantes cambios: </a:t>
            </a:r>
          </a:p>
          <a:p>
            <a:pPr>
              <a:buFontTx/>
              <a:buChar char="-"/>
            </a:pPr>
            <a:r>
              <a:rPr lang="es-ES" sz="2600" dirty="0" smtClean="0">
                <a:solidFill>
                  <a:schemeClr val="tx1"/>
                </a:solidFill>
              </a:rPr>
              <a:t>En la agricultura .</a:t>
            </a:r>
          </a:p>
          <a:p>
            <a:r>
              <a:rPr lang="es-ES" sz="2600" b="1" dirty="0" smtClean="0">
                <a:solidFill>
                  <a:schemeClr val="tx1"/>
                </a:solidFill>
              </a:rPr>
              <a:t>-</a:t>
            </a:r>
            <a:r>
              <a:rPr lang="es-ES" sz="2600" dirty="0" smtClean="0">
                <a:solidFill>
                  <a:schemeClr val="tx1"/>
                </a:solidFill>
              </a:rPr>
              <a:t>En los transporte e infraestructura. </a:t>
            </a:r>
          </a:p>
          <a:p>
            <a:r>
              <a:rPr lang="es-ES" sz="2600" dirty="0" smtClean="0">
                <a:solidFill>
                  <a:schemeClr val="tx1"/>
                </a:solidFill>
              </a:rPr>
              <a:t>-Crecimiento de la población.</a:t>
            </a:r>
          </a:p>
          <a:p>
            <a:pPr>
              <a:buFontTx/>
              <a:buChar char="-"/>
            </a:pPr>
            <a:r>
              <a:rPr lang="es-ES" sz="2600" dirty="0" smtClean="0">
                <a:solidFill>
                  <a:schemeClr val="tx1"/>
                </a:solidFill>
              </a:rPr>
              <a:t>maquinismo</a:t>
            </a:r>
          </a:p>
          <a:p>
            <a:r>
              <a:rPr lang="es-ES" sz="2600" dirty="0" smtClean="0">
                <a:solidFill>
                  <a:schemeClr val="tx1"/>
                </a:solidFill>
              </a:rPr>
              <a:t>_Usos de nuevas fuentes de energía  y materias primas.</a:t>
            </a:r>
          </a:p>
          <a:p>
            <a:r>
              <a:rPr lang="es-ES" sz="2600" dirty="0">
                <a:solidFill>
                  <a:schemeClr val="tx1"/>
                </a:solidFill>
              </a:rPr>
              <a:t>-</a:t>
            </a:r>
            <a:r>
              <a:rPr lang="es-ES" sz="2600" dirty="0" smtClean="0">
                <a:solidFill>
                  <a:schemeClr val="tx1"/>
                </a:solidFill>
              </a:rPr>
              <a:t>Una nueva doctrina económica: El liberalismo , que consolida el sistema económico capitalista .</a:t>
            </a:r>
          </a:p>
          <a:p>
            <a:r>
              <a:rPr lang="es-ES" sz="2600" dirty="0" smtClean="0">
                <a:solidFill>
                  <a:schemeClr val="tx1"/>
                </a:solidFill>
              </a:rPr>
              <a:t>-La acción del estado: Leyes.</a:t>
            </a:r>
          </a:p>
          <a:p>
            <a:r>
              <a:rPr lang="es-ES" sz="2600" dirty="0" smtClean="0">
                <a:solidFill>
                  <a:schemeClr val="tx1"/>
                </a:solidFill>
              </a:rPr>
              <a:t>*En el siglo XIX se difundió por otros países  de Europa y del mundo.</a:t>
            </a:r>
          </a:p>
          <a:p>
            <a:r>
              <a:rPr lang="es-ES" sz="2600" dirty="0" smtClean="0">
                <a:solidFill>
                  <a:schemeClr val="tx1"/>
                </a:solidFill>
              </a:rPr>
              <a:t>*Supone el caso de una economía agraria de lento  crecimiento a otras industrial con </a:t>
            </a:r>
          </a:p>
          <a:p>
            <a:r>
              <a:rPr lang="es-ES" sz="2600" dirty="0" smtClean="0">
                <a:solidFill>
                  <a:schemeClr val="tx1"/>
                </a:solidFill>
              </a:rPr>
              <a:t>Un crecimiento mayor y mas sostenido. </a:t>
            </a:r>
          </a:p>
          <a:p>
            <a:endParaRPr lang="es-ES" sz="1600" dirty="0" smtClean="0">
              <a:solidFill>
                <a:schemeClr val="tx1"/>
              </a:solidFill>
            </a:endParaRPr>
          </a:p>
          <a:p>
            <a:endParaRPr lang="es-ES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s-ES" sz="1600" b="1" dirty="0" smtClean="0">
              <a:solidFill>
                <a:schemeClr val="tx1"/>
              </a:solidFill>
            </a:endParaRPr>
          </a:p>
          <a:p>
            <a:endParaRPr lang="es-ES" sz="1600" dirty="0" smtClean="0">
              <a:solidFill>
                <a:schemeClr val="tx1"/>
              </a:solidFill>
            </a:endParaRPr>
          </a:p>
          <a:p>
            <a:endParaRPr lang="es-ES" sz="2400" b="1" dirty="0" smtClean="0">
              <a:solidFill>
                <a:schemeClr val="tx1"/>
              </a:solidFill>
            </a:endParaRPr>
          </a:p>
          <a:p>
            <a:r>
              <a:rPr lang="es-ES" sz="2400" b="1" dirty="0" smtClean="0">
                <a:solidFill>
                  <a:schemeClr val="tx1"/>
                </a:solidFill>
              </a:rPr>
              <a:t> 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b="1" dirty="0" smtClean="0"/>
              <a:t>IMÁGENES DE LA REVOLUCION INDUSTRIAL </a:t>
            </a:r>
            <a:endParaRPr lang="es-ES" sz="2400" b="1" dirty="0"/>
          </a:p>
        </p:txBody>
      </p:sp>
      <p:sp>
        <p:nvSpPr>
          <p:cNvPr id="3" name="2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sz="1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ES" sz="1800" dirty="0" smtClean="0"/>
              <a:t/>
            </a:r>
            <a:br>
              <a:rPr lang="es-ES" sz="1800" dirty="0" smtClean="0"/>
            </a:br>
            <a:endParaRPr lang="es-ES" sz="1800" dirty="0" smtClean="0"/>
          </a:p>
          <a:p>
            <a:endParaRPr lang="es-ES" sz="1800" b="1" dirty="0" smtClean="0">
              <a:solidFill>
                <a:schemeClr val="tx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smtClean="0">
                <a:ln>
                  <a:noFill/>
                </a:ln>
                <a:solidFill>
                  <a:srgbClr val="CCFF66"/>
                </a:solidFill>
                <a:effectLst/>
                <a:latin typeface="Tahoma" pitchFamily="34" charset="0"/>
                <a:cs typeface="Tahoma" pitchFamily="34" charset="0"/>
              </a:rPr>
              <a:t>LA REVOLUCIÓN INDUSTRIAL DEL SIGLO XVIII</a:t>
            </a:r>
            <a:r>
              <a:rPr kumimoji="0" lang="es-ES_tradnl" sz="1200" b="0" i="0" u="none" strike="noStrike" cap="none" normalizeH="0" baseline="0" smtClean="0">
                <a:ln>
                  <a:noFill/>
                </a:ln>
                <a:solidFill>
                  <a:srgbClr val="CCFF66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endParaRPr kumimoji="0" lang="es-ES_tradnl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Introducción: </a:t>
            </a:r>
            <a:r>
              <a:rPr kumimoji="0" lang="es-ES_tradn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Hasta fines del siglo XVIII, la economía europea se había basado casi exclusivamente en la agricultura y el comercio.  Lo que hoy llamamos productos industriales eran, por entonces, artesanías, como por ejemplo los tejidos, que se fabricaban en casas particulares.  En una economía fundamentalmente artesanal, el comerciante entregaba la lana a una familia y ésta la hilaba, la tejía y devolvía a su patrón el producto terminado a cambio de una suma de dinero.</a:t>
            </a:r>
            <a:endParaRPr kumimoji="0" lang="es-ES_tradnl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s-ES_tradnl" sz="15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s-ES_tradnl" sz="15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www.portalplanetasedna.com.ar/archivos_varios/revolucion_industrial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57298"/>
            <a:ext cx="3500462" cy="2928958"/>
          </a:xfrm>
          <a:prstGeom prst="rect">
            <a:avLst/>
          </a:prstGeom>
          <a:noFill/>
        </p:spPr>
      </p:pic>
      <p:pic>
        <p:nvPicPr>
          <p:cNvPr id="2052" name="Picture 4" descr="http://www.claseshistoria.com/revolucionindustrial/imagenes/locomoto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428736"/>
            <a:ext cx="3571900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857387"/>
          </a:xfrm>
        </p:spPr>
        <p:txBody>
          <a:bodyPr>
            <a:normAutofit/>
          </a:bodyPr>
          <a:lstStyle/>
          <a:p>
            <a:r>
              <a:rPr lang="es-ES" sz="2400" b="1" dirty="0" smtClean="0"/>
              <a:t>Comentario</a:t>
            </a:r>
            <a:endParaRPr lang="es-ES" sz="24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4071942"/>
          </a:xfrm>
        </p:spPr>
        <p:txBody>
          <a:bodyPr>
            <a:normAutofit/>
          </a:bodyPr>
          <a:lstStyle/>
          <a:p>
            <a:r>
              <a:rPr lang="es-ES" sz="1800" dirty="0" smtClean="0">
                <a:solidFill>
                  <a:schemeClr val="tx1"/>
                </a:solidFill>
              </a:rPr>
              <a:t>La revolución industrial: Mesclando ciencia, arte y comercio los hombres construyeron fabricas y nasicopapodos en pleno nuevos medicamentos ubicaron canales quisieron elevarse globos  y bautizar un plan tuvieron nuevos gases enumérales y crearon objetos de una belleza .cambiaron la caja de Inglaterra y la del resto del mundo, nos embojaron a traspasar el hambrean de la modalidad…</a:t>
            </a:r>
          </a:p>
          <a:p>
            <a:r>
              <a:rPr lang="es-ES" sz="1800" dirty="0" smtClean="0">
                <a:solidFill>
                  <a:schemeClr val="tx1"/>
                </a:solidFill>
              </a:rPr>
              <a:t>http://www.youtube.com/watch?v=jvgZqprb0Mw&amp;feature=related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489</Words>
  <Application>Microsoft Office PowerPoint</Application>
  <PresentationFormat>Presentación en pantalla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Trabajo De :Sociales</vt:lpstr>
      <vt:lpstr>ANTECEDENTES</vt:lpstr>
      <vt:lpstr>CARACTERISTICAS  GENERALES</vt:lpstr>
      <vt:lpstr>IMÁGENES DE LA REVOLUCION INDUSTRIAL </vt:lpstr>
      <vt:lpstr>Comentario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antecedentes</dc:title>
  <dc:creator>glenys</dc:creator>
  <cp:lastModifiedBy>glenys</cp:lastModifiedBy>
  <cp:revision>12</cp:revision>
  <dcterms:created xsi:type="dcterms:W3CDTF">2011-09-12T21:20:31Z</dcterms:created>
  <dcterms:modified xsi:type="dcterms:W3CDTF">2011-09-12T23:17:19Z</dcterms:modified>
</cp:coreProperties>
</file>